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1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4" r:id="rId7"/>
    <p:sldId id="302" r:id="rId8"/>
    <p:sldId id="309" r:id="rId9"/>
    <p:sldId id="310" r:id="rId10"/>
    <p:sldId id="265" r:id="rId11"/>
    <p:sldId id="279" r:id="rId12"/>
    <p:sldId id="300" r:id="rId13"/>
    <p:sldId id="301" r:id="rId14"/>
    <p:sldId id="292" r:id="rId15"/>
    <p:sldId id="312" r:id="rId16"/>
    <p:sldId id="297" r:id="rId17"/>
  </p:sldIdLst>
  <p:sldSz cx="12195175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6D7D"/>
    <a:srgbClr val="FC4B41"/>
    <a:srgbClr val="FFFFFF"/>
    <a:srgbClr val="B4B7BE"/>
    <a:srgbClr val="0EDEBA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howGuides="1">
      <p:cViewPr varScale="1">
        <p:scale>
          <a:sx n="67" d="100"/>
          <a:sy n="67" d="100"/>
        </p:scale>
        <p:origin x="500" y="52"/>
      </p:cViewPr>
      <p:guideLst>
        <p:guide orient="horz" pos="549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gs" Target="tags/tag3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sv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6BEB5E-E52B-41F1-922C-342DC9DF2F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2B89D4C-5390-4D93-BA1B-0ED15AE8E19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2B89D4C-5390-4D93-BA1B-0ED15AE8E19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2B89D4C-5390-4D93-BA1B-0ED15AE8E19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89D4C-5390-4D93-BA1B-0ED15AE8E1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C6535-753D-4CCF-B7FC-2DED07F5728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E40EB-676B-4129-923F-375DC81D8FE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GIF"/><Relationship Id="rId4" Type="http://schemas.openxmlformats.org/officeDocument/2006/relationships/tags" Target="../tags/tag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3" y="-27384"/>
            <a:ext cx="12192000" cy="510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-5483" y="-27383"/>
            <a:ext cx="12200658" cy="5109792"/>
          </a:xfrm>
          <a:prstGeom prst="rect">
            <a:avLst/>
          </a:prstGeom>
          <a:solidFill>
            <a:srgbClr val="5C6D7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7609" y="5082408"/>
            <a:ext cx="12200658" cy="1802976"/>
          </a:xfrm>
          <a:prstGeom prst="rect">
            <a:avLst/>
          </a:prstGeom>
          <a:solidFill>
            <a:srgbClr val="EAEAE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燕尾形 11"/>
          <p:cNvSpPr>
            <a:spLocks noChangeArrowheads="1"/>
          </p:cNvSpPr>
          <p:nvPr/>
        </p:nvSpPr>
        <p:spPr bwMode="auto">
          <a:xfrm>
            <a:off x="9012674" y="3815687"/>
            <a:ext cx="231590" cy="463419"/>
          </a:xfrm>
          <a:prstGeom prst="chevron">
            <a:avLst>
              <a:gd name="adj" fmla="val 71727"/>
            </a:avLst>
          </a:prstGeom>
          <a:solidFill>
            <a:srgbClr val="B4B7BE"/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9" name="燕尾形 36"/>
          <p:cNvSpPr>
            <a:spLocks noChangeArrowheads="1"/>
          </p:cNvSpPr>
          <p:nvPr/>
        </p:nvSpPr>
        <p:spPr bwMode="auto">
          <a:xfrm flipH="1">
            <a:off x="3001243" y="3815687"/>
            <a:ext cx="231590" cy="463419"/>
          </a:xfrm>
          <a:prstGeom prst="chevron">
            <a:avLst>
              <a:gd name="adj" fmla="val 71727"/>
            </a:avLst>
          </a:prstGeom>
          <a:solidFill>
            <a:srgbClr val="B4B7BE"/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585419" y="3703042"/>
            <a:ext cx="719684" cy="719684"/>
            <a:chOff x="4585419" y="3703042"/>
            <a:chExt cx="719684" cy="719684"/>
          </a:xfrm>
        </p:grpSpPr>
        <p:sp>
          <p:nvSpPr>
            <p:cNvPr id="22" name="椭圆 21"/>
            <p:cNvSpPr/>
            <p:nvPr/>
          </p:nvSpPr>
          <p:spPr>
            <a:xfrm>
              <a:off x="4585419" y="3703042"/>
              <a:ext cx="719684" cy="719684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Freeform 84"/>
            <p:cNvSpPr>
              <a:spLocks noChangeAspect="1" noEditPoints="1" noChangeArrowheads="1"/>
            </p:cNvSpPr>
            <p:nvPr/>
          </p:nvSpPr>
          <p:spPr bwMode="auto">
            <a:xfrm>
              <a:off x="4743766" y="3905248"/>
              <a:ext cx="401608" cy="397088"/>
            </a:xfrm>
            <a:custGeom>
              <a:avLst/>
              <a:gdLst>
                <a:gd name="T0" fmla="*/ 170 w 170"/>
                <a:gd name="T1" fmla="*/ 0 h 168"/>
                <a:gd name="T2" fmla="*/ 162 w 170"/>
                <a:gd name="T3" fmla="*/ 16 h 168"/>
                <a:gd name="T4" fmla="*/ 170 w 170"/>
                <a:gd name="T5" fmla="*/ 103 h 168"/>
                <a:gd name="T6" fmla="*/ 93 w 170"/>
                <a:gd name="T7" fmla="*/ 119 h 168"/>
                <a:gd name="T8" fmla="*/ 128 w 170"/>
                <a:gd name="T9" fmla="*/ 152 h 168"/>
                <a:gd name="T10" fmla="*/ 42 w 170"/>
                <a:gd name="T11" fmla="*/ 168 h 168"/>
                <a:gd name="T12" fmla="*/ 77 w 170"/>
                <a:gd name="T13" fmla="*/ 152 h 168"/>
                <a:gd name="T14" fmla="*/ 0 w 170"/>
                <a:gd name="T15" fmla="*/ 119 h 168"/>
                <a:gd name="T16" fmla="*/ 6 w 170"/>
                <a:gd name="T17" fmla="*/ 103 h 168"/>
                <a:gd name="T18" fmla="*/ 0 w 170"/>
                <a:gd name="T19" fmla="*/ 16 h 168"/>
                <a:gd name="T20" fmla="*/ 0 w 170"/>
                <a:gd name="T21" fmla="*/ 0 h 168"/>
                <a:gd name="T22" fmla="*/ 122 w 170"/>
                <a:gd name="T23" fmla="*/ 40 h 168"/>
                <a:gd name="T24" fmla="*/ 115 w 170"/>
                <a:gd name="T25" fmla="*/ 44 h 168"/>
                <a:gd name="T26" fmla="*/ 75 w 170"/>
                <a:gd name="T27" fmla="*/ 52 h 168"/>
                <a:gd name="T28" fmla="*/ 73 w 170"/>
                <a:gd name="T29" fmla="*/ 50 h 168"/>
                <a:gd name="T30" fmla="*/ 50 w 170"/>
                <a:gd name="T31" fmla="*/ 67 h 168"/>
                <a:gd name="T32" fmla="*/ 85 w 170"/>
                <a:gd name="T33" fmla="*/ 65 h 168"/>
                <a:gd name="T34" fmla="*/ 89 w 170"/>
                <a:gd name="T35" fmla="*/ 67 h 168"/>
                <a:gd name="T36" fmla="*/ 120 w 170"/>
                <a:gd name="T37" fmla="*/ 52 h 168"/>
                <a:gd name="T38" fmla="*/ 128 w 170"/>
                <a:gd name="T39" fmla="*/ 40 h 168"/>
                <a:gd name="T40" fmla="*/ 113 w 170"/>
                <a:gd name="T41" fmla="*/ 58 h 168"/>
                <a:gd name="T42" fmla="*/ 122 w 170"/>
                <a:gd name="T43" fmla="*/ 85 h 168"/>
                <a:gd name="T44" fmla="*/ 113 w 170"/>
                <a:gd name="T45" fmla="*/ 58 h 168"/>
                <a:gd name="T46" fmla="*/ 101 w 170"/>
                <a:gd name="T47" fmla="*/ 67 h 168"/>
                <a:gd name="T48" fmla="*/ 109 w 170"/>
                <a:gd name="T49" fmla="*/ 85 h 168"/>
                <a:gd name="T50" fmla="*/ 101 w 170"/>
                <a:gd name="T51" fmla="*/ 67 h 168"/>
                <a:gd name="T52" fmla="*/ 87 w 170"/>
                <a:gd name="T53" fmla="*/ 77 h 168"/>
                <a:gd name="T54" fmla="*/ 95 w 170"/>
                <a:gd name="T55" fmla="*/ 85 h 168"/>
                <a:gd name="T56" fmla="*/ 87 w 170"/>
                <a:gd name="T57" fmla="*/ 77 h 168"/>
                <a:gd name="T58" fmla="*/ 75 w 170"/>
                <a:gd name="T59" fmla="*/ 69 h 168"/>
                <a:gd name="T60" fmla="*/ 83 w 170"/>
                <a:gd name="T61" fmla="*/ 85 h 168"/>
                <a:gd name="T62" fmla="*/ 75 w 170"/>
                <a:gd name="T63" fmla="*/ 69 h 168"/>
                <a:gd name="T64" fmla="*/ 63 w 170"/>
                <a:gd name="T65" fmla="*/ 69 h 168"/>
                <a:gd name="T66" fmla="*/ 71 w 170"/>
                <a:gd name="T67" fmla="*/ 85 h 168"/>
                <a:gd name="T68" fmla="*/ 63 w 170"/>
                <a:gd name="T69" fmla="*/ 69 h 168"/>
                <a:gd name="T70" fmla="*/ 48 w 170"/>
                <a:gd name="T71" fmla="*/ 73 h 168"/>
                <a:gd name="T72" fmla="*/ 56 w 170"/>
                <a:gd name="T73" fmla="*/ 85 h 168"/>
                <a:gd name="T74" fmla="*/ 48 w 170"/>
                <a:gd name="T75" fmla="*/ 73 h 168"/>
                <a:gd name="T76" fmla="*/ 146 w 170"/>
                <a:gd name="T77" fmla="*/ 18 h 168"/>
                <a:gd name="T78" fmla="*/ 24 w 170"/>
                <a:gd name="T79" fmla="*/ 101 h 168"/>
                <a:gd name="T80" fmla="*/ 146 w 170"/>
                <a:gd name="T81" fmla="*/ 18 h 16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70"/>
                <a:gd name="T124" fmla="*/ 0 h 168"/>
                <a:gd name="T125" fmla="*/ 170 w 170"/>
                <a:gd name="T126" fmla="*/ 168 h 168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70" h="168">
                  <a:moveTo>
                    <a:pt x="0" y="0"/>
                  </a:moveTo>
                  <a:lnTo>
                    <a:pt x="170" y="0"/>
                  </a:lnTo>
                  <a:lnTo>
                    <a:pt x="170" y="16"/>
                  </a:lnTo>
                  <a:lnTo>
                    <a:pt x="162" y="16"/>
                  </a:lnTo>
                  <a:lnTo>
                    <a:pt x="162" y="103"/>
                  </a:lnTo>
                  <a:lnTo>
                    <a:pt x="170" y="103"/>
                  </a:lnTo>
                  <a:lnTo>
                    <a:pt x="170" y="119"/>
                  </a:lnTo>
                  <a:lnTo>
                    <a:pt x="93" y="119"/>
                  </a:lnTo>
                  <a:lnTo>
                    <a:pt x="93" y="152"/>
                  </a:lnTo>
                  <a:lnTo>
                    <a:pt x="128" y="152"/>
                  </a:lnTo>
                  <a:lnTo>
                    <a:pt x="128" y="168"/>
                  </a:lnTo>
                  <a:lnTo>
                    <a:pt x="42" y="168"/>
                  </a:lnTo>
                  <a:lnTo>
                    <a:pt x="42" y="152"/>
                  </a:lnTo>
                  <a:lnTo>
                    <a:pt x="77" y="152"/>
                  </a:lnTo>
                  <a:lnTo>
                    <a:pt x="77" y="119"/>
                  </a:lnTo>
                  <a:lnTo>
                    <a:pt x="0" y="119"/>
                  </a:lnTo>
                  <a:lnTo>
                    <a:pt x="0" y="103"/>
                  </a:lnTo>
                  <a:lnTo>
                    <a:pt x="6" y="103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128" y="40"/>
                  </a:moveTo>
                  <a:lnTo>
                    <a:pt x="122" y="40"/>
                  </a:lnTo>
                  <a:lnTo>
                    <a:pt x="113" y="40"/>
                  </a:lnTo>
                  <a:lnTo>
                    <a:pt x="115" y="44"/>
                  </a:lnTo>
                  <a:lnTo>
                    <a:pt x="87" y="61"/>
                  </a:lnTo>
                  <a:lnTo>
                    <a:pt x="75" y="52"/>
                  </a:lnTo>
                  <a:lnTo>
                    <a:pt x="75" y="50"/>
                  </a:lnTo>
                  <a:lnTo>
                    <a:pt x="73" y="50"/>
                  </a:lnTo>
                  <a:lnTo>
                    <a:pt x="48" y="61"/>
                  </a:lnTo>
                  <a:lnTo>
                    <a:pt x="50" y="67"/>
                  </a:lnTo>
                  <a:lnTo>
                    <a:pt x="73" y="56"/>
                  </a:lnTo>
                  <a:lnTo>
                    <a:pt x="85" y="65"/>
                  </a:lnTo>
                  <a:lnTo>
                    <a:pt x="87" y="67"/>
                  </a:lnTo>
                  <a:lnTo>
                    <a:pt x="89" y="67"/>
                  </a:lnTo>
                  <a:lnTo>
                    <a:pt x="117" y="48"/>
                  </a:lnTo>
                  <a:lnTo>
                    <a:pt x="120" y="52"/>
                  </a:lnTo>
                  <a:lnTo>
                    <a:pt x="124" y="46"/>
                  </a:lnTo>
                  <a:lnTo>
                    <a:pt x="128" y="40"/>
                  </a:lnTo>
                  <a:lnTo>
                    <a:pt x="128" y="40"/>
                  </a:lnTo>
                  <a:close/>
                  <a:moveTo>
                    <a:pt x="113" y="58"/>
                  </a:moveTo>
                  <a:lnTo>
                    <a:pt x="113" y="85"/>
                  </a:lnTo>
                  <a:lnTo>
                    <a:pt x="122" y="85"/>
                  </a:lnTo>
                  <a:lnTo>
                    <a:pt x="122" y="58"/>
                  </a:lnTo>
                  <a:lnTo>
                    <a:pt x="113" y="58"/>
                  </a:lnTo>
                  <a:lnTo>
                    <a:pt x="113" y="58"/>
                  </a:lnTo>
                  <a:close/>
                  <a:moveTo>
                    <a:pt x="101" y="67"/>
                  </a:moveTo>
                  <a:lnTo>
                    <a:pt x="101" y="85"/>
                  </a:lnTo>
                  <a:lnTo>
                    <a:pt x="109" y="85"/>
                  </a:lnTo>
                  <a:lnTo>
                    <a:pt x="109" y="67"/>
                  </a:lnTo>
                  <a:lnTo>
                    <a:pt x="101" y="67"/>
                  </a:lnTo>
                  <a:lnTo>
                    <a:pt x="101" y="67"/>
                  </a:lnTo>
                  <a:close/>
                  <a:moveTo>
                    <a:pt x="87" y="77"/>
                  </a:moveTo>
                  <a:lnTo>
                    <a:pt x="87" y="85"/>
                  </a:lnTo>
                  <a:lnTo>
                    <a:pt x="95" y="85"/>
                  </a:lnTo>
                  <a:lnTo>
                    <a:pt x="95" y="77"/>
                  </a:lnTo>
                  <a:lnTo>
                    <a:pt x="87" y="77"/>
                  </a:lnTo>
                  <a:lnTo>
                    <a:pt x="87" y="77"/>
                  </a:lnTo>
                  <a:close/>
                  <a:moveTo>
                    <a:pt x="75" y="69"/>
                  </a:moveTo>
                  <a:lnTo>
                    <a:pt x="75" y="85"/>
                  </a:lnTo>
                  <a:lnTo>
                    <a:pt x="83" y="85"/>
                  </a:lnTo>
                  <a:lnTo>
                    <a:pt x="83" y="69"/>
                  </a:lnTo>
                  <a:lnTo>
                    <a:pt x="75" y="69"/>
                  </a:lnTo>
                  <a:lnTo>
                    <a:pt x="75" y="69"/>
                  </a:lnTo>
                  <a:close/>
                  <a:moveTo>
                    <a:pt x="63" y="69"/>
                  </a:moveTo>
                  <a:lnTo>
                    <a:pt x="63" y="85"/>
                  </a:lnTo>
                  <a:lnTo>
                    <a:pt x="71" y="85"/>
                  </a:lnTo>
                  <a:lnTo>
                    <a:pt x="71" y="69"/>
                  </a:lnTo>
                  <a:lnTo>
                    <a:pt x="63" y="69"/>
                  </a:lnTo>
                  <a:lnTo>
                    <a:pt x="63" y="69"/>
                  </a:lnTo>
                  <a:close/>
                  <a:moveTo>
                    <a:pt x="48" y="73"/>
                  </a:moveTo>
                  <a:lnTo>
                    <a:pt x="48" y="85"/>
                  </a:lnTo>
                  <a:lnTo>
                    <a:pt x="56" y="85"/>
                  </a:lnTo>
                  <a:lnTo>
                    <a:pt x="56" y="73"/>
                  </a:lnTo>
                  <a:lnTo>
                    <a:pt x="48" y="73"/>
                  </a:lnTo>
                  <a:lnTo>
                    <a:pt x="48" y="73"/>
                  </a:lnTo>
                  <a:close/>
                  <a:moveTo>
                    <a:pt x="146" y="18"/>
                  </a:moveTo>
                  <a:lnTo>
                    <a:pt x="24" y="18"/>
                  </a:lnTo>
                  <a:lnTo>
                    <a:pt x="24" y="101"/>
                  </a:lnTo>
                  <a:lnTo>
                    <a:pt x="146" y="101"/>
                  </a:lnTo>
                  <a:lnTo>
                    <a:pt x="146" y="18"/>
                  </a:lnTo>
                  <a:close/>
                </a:path>
              </a:pathLst>
            </a:custGeom>
            <a:solidFill>
              <a:srgbClr val="B4B7BE"/>
            </a:solidFill>
            <a:ln>
              <a:noFill/>
            </a:ln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737547" y="3703042"/>
            <a:ext cx="714955" cy="714955"/>
            <a:chOff x="5737547" y="3703042"/>
            <a:chExt cx="714955" cy="714955"/>
          </a:xfrm>
        </p:grpSpPr>
        <p:sp>
          <p:nvSpPr>
            <p:cNvPr id="25" name="椭圆 24"/>
            <p:cNvSpPr/>
            <p:nvPr/>
          </p:nvSpPr>
          <p:spPr>
            <a:xfrm>
              <a:off x="5737547" y="3703042"/>
              <a:ext cx="714955" cy="714955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37"/>
            <p:cNvGrpSpPr/>
            <p:nvPr/>
          </p:nvGrpSpPr>
          <p:grpSpPr bwMode="auto">
            <a:xfrm>
              <a:off x="5845886" y="3868032"/>
              <a:ext cx="493879" cy="398149"/>
              <a:chOff x="316517" y="428157"/>
              <a:chExt cx="763002" cy="615108"/>
            </a:xfrm>
          </p:grpSpPr>
          <p:sp>
            <p:nvSpPr>
              <p:cNvPr id="27" name="圆角矩形 35"/>
              <p:cNvSpPr>
                <a:spLocks noChangeArrowheads="1"/>
              </p:cNvSpPr>
              <p:nvPr/>
            </p:nvSpPr>
            <p:spPr bwMode="auto">
              <a:xfrm>
                <a:off x="377825" y="428157"/>
                <a:ext cx="640387" cy="368076"/>
              </a:xfrm>
              <a:prstGeom prst="roundRect">
                <a:avLst>
                  <a:gd name="adj" fmla="val 8903"/>
                </a:avLst>
              </a:prstGeom>
              <a:noFill/>
              <a:ln w="28575">
                <a:solidFill>
                  <a:srgbClr val="B4B7BE"/>
                </a:solidFill>
                <a:bevel/>
              </a:ln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梯形 36"/>
              <p:cNvSpPr>
                <a:spLocks noChangeArrowheads="1"/>
              </p:cNvSpPr>
              <p:nvPr/>
            </p:nvSpPr>
            <p:spPr bwMode="auto">
              <a:xfrm flipV="1">
                <a:off x="316517" y="836912"/>
                <a:ext cx="763002" cy="206353"/>
              </a:xfrm>
              <a:custGeom>
                <a:avLst/>
                <a:gdLst>
                  <a:gd name="T0" fmla="*/ 737215 w 21600"/>
                  <a:gd name="T1" fmla="*/ 103177 h 21600"/>
                  <a:gd name="T2" fmla="*/ 381501 w 21600"/>
                  <a:gd name="T3" fmla="*/ 206353 h 21600"/>
                  <a:gd name="T4" fmla="*/ 25787 w 21600"/>
                  <a:gd name="T5" fmla="*/ 103177 h 21600"/>
                  <a:gd name="T6" fmla="*/ 381501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2530 w 21600"/>
                  <a:gd name="T13" fmla="*/ 2530 h 21600"/>
                  <a:gd name="T14" fmla="*/ 19070 w 21600"/>
                  <a:gd name="T15" fmla="*/ 1907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1460" y="21600"/>
                    </a:lnTo>
                    <a:lnTo>
                      <a:pt x="2014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B4B7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32" name="标题 4"/>
          <p:cNvSpPr txBox="1"/>
          <p:nvPr/>
        </p:nvSpPr>
        <p:spPr>
          <a:xfrm>
            <a:off x="3035935" y="620395"/>
            <a:ext cx="5976620" cy="17145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solidFill>
                  <a:srgbClr val="B4B7BE"/>
                </a:solidFill>
                <a:uFillTx/>
                <a:latin typeface="Impact MT Std" pitchFamily="34" charset="0"/>
              </a:rPr>
              <a:t>C</a:t>
            </a:r>
            <a:r>
              <a:rPr lang="zh-CN" altLang="en-US" sz="6000" dirty="0">
                <a:solidFill>
                  <a:srgbClr val="B4B7BE"/>
                </a:solidFill>
                <a:uFillTx/>
                <a:latin typeface="Impact MT Std" pitchFamily="34" charset="0"/>
              </a:rPr>
              <a:t>语言项目评审</a:t>
            </a:r>
            <a:endParaRPr lang="zh-CN" altLang="en-US" sz="6000" dirty="0">
              <a:solidFill>
                <a:srgbClr val="B4B7BE"/>
              </a:solidFill>
              <a:uFillTx/>
              <a:latin typeface="Impact MT Std" pitchFamily="34" charset="0"/>
            </a:endParaRPr>
          </a:p>
        </p:txBody>
      </p:sp>
      <p:sp>
        <p:nvSpPr>
          <p:cNvPr id="33" name="标题 4"/>
          <p:cNvSpPr txBox="1"/>
          <p:nvPr/>
        </p:nvSpPr>
        <p:spPr>
          <a:xfrm>
            <a:off x="2209155" y="2348880"/>
            <a:ext cx="7632848" cy="10661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 b="1" dirty="0">
                <a:solidFill>
                  <a:srgbClr val="B4B7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学生成绩管理系统</a:t>
            </a:r>
            <a:endParaRPr lang="zh-CN" altLang="en-US" sz="5400" b="1" dirty="0">
              <a:solidFill>
                <a:srgbClr val="B4B7B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0" y="5039464"/>
            <a:ext cx="12195175" cy="45719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5698481" y="4689140"/>
            <a:ext cx="792088" cy="792088"/>
          </a:xfrm>
          <a:prstGeom prst="ellipse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标题 4"/>
          <p:cNvSpPr txBox="1"/>
          <p:nvPr/>
        </p:nvSpPr>
        <p:spPr>
          <a:xfrm>
            <a:off x="5519126" y="4689140"/>
            <a:ext cx="1149763" cy="7920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chemeClr val="bg1"/>
                </a:solidFill>
                <a:latin typeface="Impact MT Std" pitchFamily="34" charset="0"/>
              </a:rPr>
              <a:t>START</a:t>
            </a:r>
            <a:endParaRPr lang="zh-CN" altLang="en-US" sz="20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39" name="文本框 29"/>
          <p:cNvSpPr txBox="1"/>
          <p:nvPr/>
        </p:nvSpPr>
        <p:spPr>
          <a:xfrm>
            <a:off x="3350260" y="5727065"/>
            <a:ext cx="5480050" cy="829945"/>
          </a:xfrm>
          <a:prstGeom prst="rect">
            <a:avLst/>
          </a:prstGeom>
          <a:noFill/>
          <a:ln>
            <a:solidFill>
              <a:srgbClr val="FC4B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FC4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spc="300" dirty="0">
                <a:solidFill>
                  <a:srgbClr val="FC4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组长：潘腾</a:t>
            </a:r>
            <a:r>
              <a:rPr lang="zh-CN" altLang="en-US" sz="2400" spc="300" dirty="0">
                <a:solidFill>
                  <a:srgbClr val="FC4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达</a:t>
            </a:r>
            <a:endParaRPr lang="zh-CN" altLang="en-US" sz="2400" spc="300" dirty="0">
              <a:solidFill>
                <a:srgbClr val="FC4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spc="300" dirty="0">
                <a:solidFill>
                  <a:srgbClr val="FC4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组员：邓珠，吴迪安，</a:t>
            </a:r>
            <a:r>
              <a:rPr lang="zh-CN" altLang="en-US" sz="2400" spc="300" dirty="0">
                <a:solidFill>
                  <a:srgbClr val="FC4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余啸渊</a:t>
            </a:r>
            <a:endParaRPr lang="zh-CN" altLang="en-US" sz="2400" spc="300" dirty="0">
              <a:solidFill>
                <a:srgbClr val="FC4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48857" y="3703042"/>
            <a:ext cx="720081" cy="720081"/>
            <a:chOff x="3448857" y="3703042"/>
            <a:chExt cx="720081" cy="720081"/>
          </a:xfrm>
        </p:grpSpPr>
        <p:sp>
          <p:nvSpPr>
            <p:cNvPr id="11" name="椭圆 10"/>
            <p:cNvSpPr/>
            <p:nvPr/>
          </p:nvSpPr>
          <p:spPr>
            <a:xfrm>
              <a:off x="3448857" y="3703042"/>
              <a:ext cx="720081" cy="720081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3595204" y="3808793"/>
              <a:ext cx="437633" cy="525616"/>
              <a:chOff x="5501727" y="1556792"/>
              <a:chExt cx="1019228" cy="1224136"/>
            </a:xfrm>
            <a:solidFill>
              <a:srgbClr val="B4B7BE"/>
            </a:solidFill>
          </p:grpSpPr>
          <p:sp>
            <p:nvSpPr>
              <p:cNvPr id="44" name="矩形 43"/>
              <p:cNvSpPr/>
              <p:nvPr/>
            </p:nvSpPr>
            <p:spPr>
              <a:xfrm>
                <a:off x="5617267" y="1556792"/>
                <a:ext cx="120280" cy="1224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5501727" y="1876363"/>
                <a:ext cx="351360" cy="35136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5933775" y="1556792"/>
                <a:ext cx="120280" cy="1224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5818235" y="2141536"/>
                <a:ext cx="351360" cy="35136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6285135" y="1556792"/>
                <a:ext cx="120280" cy="1224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6169595" y="1700808"/>
                <a:ext cx="351360" cy="35136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61" name="组合 60"/>
          <p:cNvGrpSpPr/>
          <p:nvPr/>
        </p:nvGrpSpPr>
        <p:grpSpPr>
          <a:xfrm>
            <a:off x="8113811" y="3717032"/>
            <a:ext cx="694337" cy="694337"/>
            <a:chOff x="8113811" y="3717032"/>
            <a:chExt cx="694337" cy="694337"/>
          </a:xfrm>
        </p:grpSpPr>
        <p:sp>
          <p:nvSpPr>
            <p:cNvPr id="50" name="椭圆 49"/>
            <p:cNvSpPr/>
            <p:nvPr/>
          </p:nvSpPr>
          <p:spPr>
            <a:xfrm>
              <a:off x="8113811" y="3717032"/>
              <a:ext cx="694337" cy="694337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Freeform 9"/>
            <p:cNvSpPr>
              <a:spLocks noChangeAspect="1" noEditPoints="1" noChangeArrowheads="1"/>
            </p:cNvSpPr>
            <p:nvPr/>
          </p:nvSpPr>
          <p:spPr bwMode="auto">
            <a:xfrm>
              <a:off x="8226760" y="3856523"/>
              <a:ext cx="480992" cy="438697"/>
            </a:xfrm>
            <a:custGeom>
              <a:avLst/>
              <a:gdLst>
                <a:gd name="T0" fmla="*/ 141 w 181"/>
                <a:gd name="T1" fmla="*/ 0 h 165"/>
                <a:gd name="T2" fmla="*/ 149 w 181"/>
                <a:gd name="T3" fmla="*/ 8 h 165"/>
                <a:gd name="T4" fmla="*/ 134 w 181"/>
                <a:gd name="T5" fmla="*/ 47 h 165"/>
                <a:gd name="T6" fmla="*/ 33 w 181"/>
                <a:gd name="T7" fmla="*/ 14 h 165"/>
                <a:gd name="T8" fmla="*/ 39 w 181"/>
                <a:gd name="T9" fmla="*/ 20 h 165"/>
                <a:gd name="T10" fmla="*/ 51 w 181"/>
                <a:gd name="T11" fmla="*/ 31 h 165"/>
                <a:gd name="T12" fmla="*/ 33 w 181"/>
                <a:gd name="T13" fmla="*/ 39 h 165"/>
                <a:gd name="T14" fmla="*/ 39 w 181"/>
                <a:gd name="T15" fmla="*/ 45 h 165"/>
                <a:gd name="T16" fmla="*/ 51 w 181"/>
                <a:gd name="T17" fmla="*/ 55 h 165"/>
                <a:gd name="T18" fmla="*/ 33 w 181"/>
                <a:gd name="T19" fmla="*/ 63 h 165"/>
                <a:gd name="T20" fmla="*/ 39 w 181"/>
                <a:gd name="T21" fmla="*/ 67 h 165"/>
                <a:gd name="T22" fmla="*/ 51 w 181"/>
                <a:gd name="T23" fmla="*/ 77 h 165"/>
                <a:gd name="T24" fmla="*/ 33 w 181"/>
                <a:gd name="T25" fmla="*/ 86 h 165"/>
                <a:gd name="T26" fmla="*/ 39 w 181"/>
                <a:gd name="T27" fmla="*/ 90 h 165"/>
                <a:gd name="T28" fmla="*/ 51 w 181"/>
                <a:gd name="T29" fmla="*/ 100 h 165"/>
                <a:gd name="T30" fmla="*/ 33 w 181"/>
                <a:gd name="T31" fmla="*/ 110 h 165"/>
                <a:gd name="T32" fmla="*/ 39 w 181"/>
                <a:gd name="T33" fmla="*/ 116 h 165"/>
                <a:gd name="T34" fmla="*/ 51 w 181"/>
                <a:gd name="T35" fmla="*/ 126 h 165"/>
                <a:gd name="T36" fmla="*/ 33 w 181"/>
                <a:gd name="T37" fmla="*/ 134 h 165"/>
                <a:gd name="T38" fmla="*/ 33 w 181"/>
                <a:gd name="T39" fmla="*/ 151 h 165"/>
                <a:gd name="T40" fmla="*/ 134 w 181"/>
                <a:gd name="T41" fmla="*/ 118 h 165"/>
                <a:gd name="T42" fmla="*/ 149 w 181"/>
                <a:gd name="T43" fmla="*/ 157 h 165"/>
                <a:gd name="T44" fmla="*/ 141 w 181"/>
                <a:gd name="T45" fmla="*/ 165 h 165"/>
                <a:gd name="T46" fmla="*/ 19 w 181"/>
                <a:gd name="T47" fmla="*/ 165 h 165"/>
                <a:gd name="T48" fmla="*/ 19 w 181"/>
                <a:gd name="T49" fmla="*/ 146 h 165"/>
                <a:gd name="T50" fmla="*/ 0 w 181"/>
                <a:gd name="T51" fmla="*/ 132 h 165"/>
                <a:gd name="T52" fmla="*/ 19 w 181"/>
                <a:gd name="T53" fmla="*/ 120 h 165"/>
                <a:gd name="T54" fmla="*/ 0 w 181"/>
                <a:gd name="T55" fmla="*/ 108 h 165"/>
                <a:gd name="T56" fmla="*/ 19 w 181"/>
                <a:gd name="T57" fmla="*/ 98 h 165"/>
                <a:gd name="T58" fmla="*/ 0 w 181"/>
                <a:gd name="T59" fmla="*/ 83 h 165"/>
                <a:gd name="T60" fmla="*/ 19 w 181"/>
                <a:gd name="T61" fmla="*/ 75 h 165"/>
                <a:gd name="T62" fmla="*/ 0 w 181"/>
                <a:gd name="T63" fmla="*/ 61 h 165"/>
                <a:gd name="T64" fmla="*/ 19 w 181"/>
                <a:gd name="T65" fmla="*/ 51 h 165"/>
                <a:gd name="T66" fmla="*/ 0 w 181"/>
                <a:gd name="T67" fmla="*/ 39 h 165"/>
                <a:gd name="T68" fmla="*/ 19 w 181"/>
                <a:gd name="T69" fmla="*/ 8 h 165"/>
                <a:gd name="T70" fmla="*/ 27 w 181"/>
                <a:gd name="T71" fmla="*/ 0 h 165"/>
                <a:gd name="T72" fmla="*/ 63 w 181"/>
                <a:gd name="T73" fmla="*/ 79 h 165"/>
                <a:gd name="T74" fmla="*/ 84 w 181"/>
                <a:gd name="T75" fmla="*/ 88 h 165"/>
                <a:gd name="T76" fmla="*/ 63 w 181"/>
                <a:gd name="T77" fmla="*/ 79 h 165"/>
                <a:gd name="T78" fmla="*/ 63 w 181"/>
                <a:gd name="T79" fmla="*/ 61 h 165"/>
                <a:gd name="T80" fmla="*/ 100 w 181"/>
                <a:gd name="T81" fmla="*/ 69 h 165"/>
                <a:gd name="T82" fmla="*/ 63 w 181"/>
                <a:gd name="T83" fmla="*/ 61 h 165"/>
                <a:gd name="T84" fmla="*/ 63 w 181"/>
                <a:gd name="T85" fmla="*/ 45 h 165"/>
                <a:gd name="T86" fmla="*/ 116 w 181"/>
                <a:gd name="T87" fmla="*/ 53 h 165"/>
                <a:gd name="T88" fmla="*/ 63 w 181"/>
                <a:gd name="T89" fmla="*/ 45 h 165"/>
                <a:gd name="T90" fmla="*/ 63 w 181"/>
                <a:gd name="T91" fmla="*/ 29 h 165"/>
                <a:gd name="T92" fmla="*/ 116 w 181"/>
                <a:gd name="T93" fmla="*/ 35 h 165"/>
                <a:gd name="T94" fmla="*/ 63 w 181"/>
                <a:gd name="T95" fmla="*/ 29 h 165"/>
                <a:gd name="T96" fmla="*/ 84 w 181"/>
                <a:gd name="T97" fmla="*/ 130 h 165"/>
                <a:gd name="T98" fmla="*/ 106 w 181"/>
                <a:gd name="T99" fmla="*/ 130 h 165"/>
                <a:gd name="T100" fmla="*/ 86 w 181"/>
                <a:gd name="T101" fmla="*/ 108 h 165"/>
                <a:gd name="T102" fmla="*/ 84 w 181"/>
                <a:gd name="T103" fmla="*/ 130 h 165"/>
                <a:gd name="T104" fmla="*/ 161 w 181"/>
                <a:gd name="T105" fmla="*/ 37 h 165"/>
                <a:gd name="T106" fmla="*/ 116 w 181"/>
                <a:gd name="T107" fmla="*/ 120 h 165"/>
                <a:gd name="T108" fmla="*/ 161 w 181"/>
                <a:gd name="T109" fmla="*/ 37 h 16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1"/>
                <a:gd name="T166" fmla="*/ 0 h 165"/>
                <a:gd name="T167" fmla="*/ 181 w 181"/>
                <a:gd name="T168" fmla="*/ 165 h 16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1" h="165">
                  <a:moveTo>
                    <a:pt x="27" y="0"/>
                  </a:moveTo>
                  <a:lnTo>
                    <a:pt x="141" y="0"/>
                  </a:lnTo>
                  <a:lnTo>
                    <a:pt x="149" y="0"/>
                  </a:lnTo>
                  <a:lnTo>
                    <a:pt x="149" y="8"/>
                  </a:lnTo>
                  <a:lnTo>
                    <a:pt x="149" y="35"/>
                  </a:lnTo>
                  <a:lnTo>
                    <a:pt x="134" y="47"/>
                  </a:lnTo>
                  <a:lnTo>
                    <a:pt x="134" y="14"/>
                  </a:lnTo>
                  <a:lnTo>
                    <a:pt x="33" y="14"/>
                  </a:lnTo>
                  <a:lnTo>
                    <a:pt x="33" y="25"/>
                  </a:lnTo>
                  <a:lnTo>
                    <a:pt x="39" y="20"/>
                  </a:lnTo>
                  <a:lnTo>
                    <a:pt x="47" y="18"/>
                  </a:lnTo>
                  <a:lnTo>
                    <a:pt x="51" y="31"/>
                  </a:lnTo>
                  <a:lnTo>
                    <a:pt x="45" y="35"/>
                  </a:lnTo>
                  <a:lnTo>
                    <a:pt x="33" y="39"/>
                  </a:lnTo>
                  <a:lnTo>
                    <a:pt x="33" y="47"/>
                  </a:lnTo>
                  <a:lnTo>
                    <a:pt x="39" y="45"/>
                  </a:lnTo>
                  <a:lnTo>
                    <a:pt x="47" y="41"/>
                  </a:lnTo>
                  <a:lnTo>
                    <a:pt x="51" y="55"/>
                  </a:lnTo>
                  <a:lnTo>
                    <a:pt x="45" y="57"/>
                  </a:lnTo>
                  <a:lnTo>
                    <a:pt x="33" y="63"/>
                  </a:lnTo>
                  <a:lnTo>
                    <a:pt x="33" y="71"/>
                  </a:lnTo>
                  <a:lnTo>
                    <a:pt x="39" y="67"/>
                  </a:lnTo>
                  <a:lnTo>
                    <a:pt x="47" y="65"/>
                  </a:lnTo>
                  <a:lnTo>
                    <a:pt x="51" y="77"/>
                  </a:lnTo>
                  <a:lnTo>
                    <a:pt x="45" y="81"/>
                  </a:lnTo>
                  <a:lnTo>
                    <a:pt x="33" y="86"/>
                  </a:lnTo>
                  <a:lnTo>
                    <a:pt x="33" y="94"/>
                  </a:lnTo>
                  <a:lnTo>
                    <a:pt x="39" y="90"/>
                  </a:lnTo>
                  <a:lnTo>
                    <a:pt x="47" y="88"/>
                  </a:lnTo>
                  <a:lnTo>
                    <a:pt x="51" y="100"/>
                  </a:lnTo>
                  <a:lnTo>
                    <a:pt x="45" y="104"/>
                  </a:lnTo>
                  <a:lnTo>
                    <a:pt x="33" y="110"/>
                  </a:lnTo>
                  <a:lnTo>
                    <a:pt x="33" y="118"/>
                  </a:lnTo>
                  <a:lnTo>
                    <a:pt x="39" y="116"/>
                  </a:lnTo>
                  <a:lnTo>
                    <a:pt x="47" y="112"/>
                  </a:lnTo>
                  <a:lnTo>
                    <a:pt x="51" y="126"/>
                  </a:lnTo>
                  <a:lnTo>
                    <a:pt x="45" y="128"/>
                  </a:lnTo>
                  <a:lnTo>
                    <a:pt x="33" y="134"/>
                  </a:lnTo>
                  <a:lnTo>
                    <a:pt x="33" y="146"/>
                  </a:lnTo>
                  <a:lnTo>
                    <a:pt x="33" y="151"/>
                  </a:lnTo>
                  <a:lnTo>
                    <a:pt x="134" y="151"/>
                  </a:lnTo>
                  <a:lnTo>
                    <a:pt x="134" y="118"/>
                  </a:lnTo>
                  <a:lnTo>
                    <a:pt x="149" y="106"/>
                  </a:lnTo>
                  <a:lnTo>
                    <a:pt x="149" y="157"/>
                  </a:lnTo>
                  <a:lnTo>
                    <a:pt x="149" y="165"/>
                  </a:lnTo>
                  <a:lnTo>
                    <a:pt x="141" y="165"/>
                  </a:lnTo>
                  <a:lnTo>
                    <a:pt x="27" y="165"/>
                  </a:lnTo>
                  <a:lnTo>
                    <a:pt x="19" y="165"/>
                  </a:lnTo>
                  <a:lnTo>
                    <a:pt x="19" y="157"/>
                  </a:lnTo>
                  <a:lnTo>
                    <a:pt x="19" y="146"/>
                  </a:lnTo>
                  <a:lnTo>
                    <a:pt x="4" y="146"/>
                  </a:lnTo>
                  <a:lnTo>
                    <a:pt x="0" y="132"/>
                  </a:lnTo>
                  <a:lnTo>
                    <a:pt x="19" y="124"/>
                  </a:lnTo>
                  <a:lnTo>
                    <a:pt x="19" y="120"/>
                  </a:lnTo>
                  <a:lnTo>
                    <a:pt x="4" y="120"/>
                  </a:lnTo>
                  <a:lnTo>
                    <a:pt x="0" y="108"/>
                  </a:lnTo>
                  <a:lnTo>
                    <a:pt x="19" y="100"/>
                  </a:lnTo>
                  <a:lnTo>
                    <a:pt x="19" y="98"/>
                  </a:lnTo>
                  <a:lnTo>
                    <a:pt x="4" y="98"/>
                  </a:lnTo>
                  <a:lnTo>
                    <a:pt x="0" y="83"/>
                  </a:lnTo>
                  <a:lnTo>
                    <a:pt x="19" y="77"/>
                  </a:lnTo>
                  <a:lnTo>
                    <a:pt x="19" y="75"/>
                  </a:lnTo>
                  <a:lnTo>
                    <a:pt x="4" y="75"/>
                  </a:lnTo>
                  <a:lnTo>
                    <a:pt x="0" y="61"/>
                  </a:lnTo>
                  <a:lnTo>
                    <a:pt x="19" y="53"/>
                  </a:lnTo>
                  <a:lnTo>
                    <a:pt x="19" y="51"/>
                  </a:lnTo>
                  <a:lnTo>
                    <a:pt x="4" y="51"/>
                  </a:lnTo>
                  <a:lnTo>
                    <a:pt x="0" y="39"/>
                  </a:lnTo>
                  <a:lnTo>
                    <a:pt x="19" y="31"/>
                  </a:lnTo>
                  <a:lnTo>
                    <a:pt x="19" y="8"/>
                  </a:lnTo>
                  <a:lnTo>
                    <a:pt x="19" y="0"/>
                  </a:ln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63" y="79"/>
                  </a:moveTo>
                  <a:lnTo>
                    <a:pt x="63" y="88"/>
                  </a:lnTo>
                  <a:lnTo>
                    <a:pt x="84" y="88"/>
                  </a:lnTo>
                  <a:lnTo>
                    <a:pt x="84" y="79"/>
                  </a:lnTo>
                  <a:lnTo>
                    <a:pt x="63" y="79"/>
                  </a:lnTo>
                  <a:lnTo>
                    <a:pt x="63" y="79"/>
                  </a:lnTo>
                  <a:close/>
                  <a:moveTo>
                    <a:pt x="63" y="61"/>
                  </a:moveTo>
                  <a:lnTo>
                    <a:pt x="63" y="69"/>
                  </a:lnTo>
                  <a:lnTo>
                    <a:pt x="100" y="69"/>
                  </a:lnTo>
                  <a:lnTo>
                    <a:pt x="100" y="61"/>
                  </a:lnTo>
                  <a:lnTo>
                    <a:pt x="63" y="61"/>
                  </a:lnTo>
                  <a:lnTo>
                    <a:pt x="63" y="61"/>
                  </a:lnTo>
                  <a:close/>
                  <a:moveTo>
                    <a:pt x="63" y="45"/>
                  </a:moveTo>
                  <a:lnTo>
                    <a:pt x="63" y="53"/>
                  </a:lnTo>
                  <a:lnTo>
                    <a:pt x="116" y="53"/>
                  </a:lnTo>
                  <a:lnTo>
                    <a:pt x="116" y="45"/>
                  </a:lnTo>
                  <a:lnTo>
                    <a:pt x="63" y="45"/>
                  </a:lnTo>
                  <a:lnTo>
                    <a:pt x="63" y="45"/>
                  </a:lnTo>
                  <a:close/>
                  <a:moveTo>
                    <a:pt x="63" y="29"/>
                  </a:moveTo>
                  <a:lnTo>
                    <a:pt x="63" y="35"/>
                  </a:lnTo>
                  <a:lnTo>
                    <a:pt x="116" y="35"/>
                  </a:lnTo>
                  <a:lnTo>
                    <a:pt x="116" y="29"/>
                  </a:lnTo>
                  <a:lnTo>
                    <a:pt x="63" y="29"/>
                  </a:lnTo>
                  <a:lnTo>
                    <a:pt x="63" y="29"/>
                  </a:lnTo>
                  <a:close/>
                  <a:moveTo>
                    <a:pt x="84" y="130"/>
                  </a:moveTo>
                  <a:lnTo>
                    <a:pt x="96" y="130"/>
                  </a:lnTo>
                  <a:lnTo>
                    <a:pt x="106" y="130"/>
                  </a:lnTo>
                  <a:lnTo>
                    <a:pt x="96" y="118"/>
                  </a:lnTo>
                  <a:lnTo>
                    <a:pt x="86" y="108"/>
                  </a:lnTo>
                  <a:lnTo>
                    <a:pt x="86" y="120"/>
                  </a:lnTo>
                  <a:lnTo>
                    <a:pt x="84" y="130"/>
                  </a:lnTo>
                  <a:lnTo>
                    <a:pt x="84" y="130"/>
                  </a:lnTo>
                  <a:close/>
                  <a:moveTo>
                    <a:pt x="161" y="37"/>
                  </a:moveTo>
                  <a:lnTo>
                    <a:pt x="96" y="100"/>
                  </a:lnTo>
                  <a:lnTo>
                    <a:pt x="116" y="120"/>
                  </a:lnTo>
                  <a:lnTo>
                    <a:pt x="181" y="57"/>
                  </a:lnTo>
                  <a:lnTo>
                    <a:pt x="161" y="37"/>
                  </a:lnTo>
                  <a:close/>
                </a:path>
              </a:pathLst>
            </a:custGeom>
            <a:solidFill>
              <a:srgbClr val="B4B7BE"/>
            </a:solidFill>
            <a:ln>
              <a:noFill/>
            </a:ln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941387" y="3703042"/>
            <a:ext cx="694337" cy="694337"/>
            <a:chOff x="6941387" y="3703042"/>
            <a:chExt cx="694337" cy="694337"/>
          </a:xfrm>
        </p:grpSpPr>
        <p:sp>
          <p:nvSpPr>
            <p:cNvPr id="30" name="椭圆 29"/>
            <p:cNvSpPr/>
            <p:nvPr/>
          </p:nvSpPr>
          <p:spPr>
            <a:xfrm>
              <a:off x="6941387" y="3703042"/>
              <a:ext cx="694337" cy="694337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4" name="组合 116"/>
            <p:cNvGrpSpPr/>
            <p:nvPr/>
          </p:nvGrpSpPr>
          <p:grpSpPr bwMode="auto">
            <a:xfrm>
              <a:off x="7039431" y="3776818"/>
              <a:ext cx="448698" cy="525518"/>
              <a:chOff x="0" y="0"/>
              <a:chExt cx="1223776" cy="1433216"/>
            </a:xfrm>
            <a:solidFill>
              <a:srgbClr val="B4B7BE"/>
            </a:solidFill>
          </p:grpSpPr>
          <p:grpSp>
            <p:nvGrpSpPr>
              <p:cNvPr id="55" name="组合 111"/>
              <p:cNvGrpSpPr/>
              <p:nvPr/>
            </p:nvGrpSpPr>
            <p:grpSpPr bwMode="auto">
              <a:xfrm>
                <a:off x="0" y="0"/>
                <a:ext cx="1223776" cy="1433216"/>
                <a:chOff x="0" y="0"/>
                <a:chExt cx="1223776" cy="1433216"/>
              </a:xfrm>
              <a:grpFill/>
            </p:grpSpPr>
            <p:sp>
              <p:nvSpPr>
                <p:cNvPr id="57" name="任意多边形 112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1208988" cy="1208988"/>
                </a:xfrm>
                <a:custGeom>
                  <a:avLst/>
                  <a:gdLst>
                    <a:gd name="T0" fmla="*/ 604493 w 1208988"/>
                    <a:gd name="T1" fmla="*/ 172493 h 1208988"/>
                    <a:gd name="T2" fmla="*/ 172493 w 1208988"/>
                    <a:gd name="T3" fmla="*/ 604493 h 1208988"/>
                    <a:gd name="T4" fmla="*/ 604493 w 1208988"/>
                    <a:gd name="T5" fmla="*/ 1036493 h 1208988"/>
                    <a:gd name="T6" fmla="*/ 1036493 w 1208988"/>
                    <a:gd name="T7" fmla="*/ 604493 h 1208988"/>
                    <a:gd name="T8" fmla="*/ 604493 w 1208988"/>
                    <a:gd name="T9" fmla="*/ 172493 h 1208988"/>
                    <a:gd name="T10" fmla="*/ 604494 w 1208988"/>
                    <a:gd name="T11" fmla="*/ 0 h 1208988"/>
                    <a:gd name="T12" fmla="*/ 1208988 w 1208988"/>
                    <a:gd name="T13" fmla="*/ 604494 h 1208988"/>
                    <a:gd name="T14" fmla="*/ 604494 w 1208988"/>
                    <a:gd name="T15" fmla="*/ 1208988 h 1208988"/>
                    <a:gd name="T16" fmla="*/ 0 w 1208988"/>
                    <a:gd name="T17" fmla="*/ 604494 h 1208988"/>
                    <a:gd name="T18" fmla="*/ 604494 w 1208988"/>
                    <a:gd name="T19" fmla="*/ 0 h 120898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208988"/>
                    <a:gd name="T31" fmla="*/ 0 h 1208988"/>
                    <a:gd name="T32" fmla="*/ 1208988 w 1208988"/>
                    <a:gd name="T33" fmla="*/ 1208988 h 120898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208988" h="1208988">
                      <a:moveTo>
                        <a:pt x="604493" y="172493"/>
                      </a:moveTo>
                      <a:cubicBezTo>
                        <a:pt x="365906" y="172493"/>
                        <a:pt x="172493" y="365906"/>
                        <a:pt x="172493" y="604493"/>
                      </a:cubicBezTo>
                      <a:cubicBezTo>
                        <a:pt x="172493" y="843080"/>
                        <a:pt x="365906" y="1036493"/>
                        <a:pt x="604493" y="1036493"/>
                      </a:cubicBezTo>
                      <a:cubicBezTo>
                        <a:pt x="843080" y="1036493"/>
                        <a:pt x="1036493" y="843080"/>
                        <a:pt x="1036493" y="604493"/>
                      </a:cubicBezTo>
                      <a:cubicBezTo>
                        <a:pt x="1036493" y="365906"/>
                        <a:pt x="843080" y="172493"/>
                        <a:pt x="604493" y="172493"/>
                      </a:cubicBezTo>
                      <a:close/>
                      <a:moveTo>
                        <a:pt x="604494" y="0"/>
                      </a:moveTo>
                      <a:cubicBezTo>
                        <a:pt x="938347" y="0"/>
                        <a:pt x="1208988" y="270641"/>
                        <a:pt x="1208988" y="604494"/>
                      </a:cubicBezTo>
                      <a:cubicBezTo>
                        <a:pt x="1208988" y="938347"/>
                        <a:pt x="938347" y="1208988"/>
                        <a:pt x="604494" y="1208988"/>
                      </a:cubicBezTo>
                      <a:cubicBezTo>
                        <a:pt x="270641" y="1208988"/>
                        <a:pt x="0" y="938347"/>
                        <a:pt x="0" y="604494"/>
                      </a:cubicBezTo>
                      <a:cubicBezTo>
                        <a:pt x="0" y="270641"/>
                        <a:pt x="270641" y="0"/>
                        <a:pt x="604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endParaRPr lang="zh-CN" altLang="zh-CN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58" name="矩形 113"/>
                <p:cNvSpPr>
                  <a:spLocks noChangeArrowheads="1"/>
                </p:cNvSpPr>
                <p:nvPr/>
              </p:nvSpPr>
              <p:spPr bwMode="auto">
                <a:xfrm rot="2709662">
                  <a:off x="839707" y="1049147"/>
                  <a:ext cx="496626" cy="271512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endParaRPr lang="zh-CN" altLang="zh-CN">
                    <a:solidFill>
                      <a:srgbClr val="FFFFFF"/>
                    </a:solidFill>
                  </a:endParaRPr>
                </a:p>
              </p:txBody>
            </p:sp>
          </p:grpSp>
          <p:sp>
            <p:nvSpPr>
              <p:cNvPr id="56" name="矩形 115"/>
              <p:cNvSpPr>
                <a:spLocks noChangeArrowheads="1"/>
              </p:cNvSpPr>
              <p:nvPr/>
            </p:nvSpPr>
            <p:spPr bwMode="auto">
              <a:xfrm>
                <a:off x="403756" y="540994"/>
                <a:ext cx="432000" cy="1440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</a:endParaRPr>
              </a:p>
            </p:txBody>
          </p:sp>
        </p:grpSp>
      </p:grpSp>
      <p:pic>
        <p:nvPicPr>
          <p:cNvPr id="64" name="Kevin Kern - Sundial Dreams - 纯音乐版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8725222" y="-786145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800"/>
                            </p:stCondLst>
                            <p:childTnLst>
                              <p:par>
                                <p:cTn id="5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3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800"/>
                            </p:stCondLst>
                            <p:childTnLst>
                              <p:par>
                                <p:cTn id="6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 tmFilter="0,0; .5, 1; 1, 1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5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32" grpId="0"/>
      <p:bldP spid="33" grpId="0"/>
      <p:bldP spid="34" grpId="0" animBg="1"/>
      <p:bldP spid="35" grpId="0" animBg="1"/>
      <p:bldP spid="36" grpId="0"/>
      <p:bldP spid="39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3" y="-27385"/>
            <a:ext cx="1219200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0" y="-38179"/>
            <a:ext cx="12195174" cy="6885384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标题 4"/>
          <p:cNvSpPr txBox="1"/>
          <p:nvPr/>
        </p:nvSpPr>
        <p:spPr>
          <a:xfrm>
            <a:off x="4656792" y="3285247"/>
            <a:ext cx="2520280" cy="9486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3</a:t>
            </a:r>
            <a:endParaRPr lang="en-US" altLang="zh-CN" sz="36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标题 4"/>
          <p:cNvSpPr txBox="1"/>
          <p:nvPr/>
        </p:nvSpPr>
        <p:spPr>
          <a:xfrm>
            <a:off x="4656792" y="2421280"/>
            <a:ext cx="5040560" cy="11067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5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个人代码展示</a:t>
            </a:r>
            <a:endParaRPr lang="zh-CN" altLang="en-US" sz="5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燕尾形 11"/>
          <p:cNvSpPr>
            <a:spLocks noChangeArrowheads="1"/>
          </p:cNvSpPr>
          <p:nvPr/>
        </p:nvSpPr>
        <p:spPr bwMode="auto">
          <a:xfrm>
            <a:off x="9050168" y="2997473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5" name="燕尾形 11"/>
          <p:cNvSpPr>
            <a:spLocks noChangeArrowheads="1"/>
          </p:cNvSpPr>
          <p:nvPr/>
        </p:nvSpPr>
        <p:spPr bwMode="auto">
          <a:xfrm>
            <a:off x="9266192" y="2997473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" name="燕尾形 11"/>
          <p:cNvSpPr>
            <a:spLocks noChangeArrowheads="1"/>
          </p:cNvSpPr>
          <p:nvPr/>
        </p:nvSpPr>
        <p:spPr bwMode="auto">
          <a:xfrm>
            <a:off x="9266827" y="2998743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7" name="燕尾形 11"/>
          <p:cNvSpPr>
            <a:spLocks noChangeArrowheads="1"/>
          </p:cNvSpPr>
          <p:nvPr/>
        </p:nvSpPr>
        <p:spPr bwMode="auto">
          <a:xfrm>
            <a:off x="9050168" y="299810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" name="燕尾形 11"/>
          <p:cNvSpPr>
            <a:spLocks noChangeArrowheads="1"/>
          </p:cNvSpPr>
          <p:nvPr/>
        </p:nvSpPr>
        <p:spPr bwMode="auto">
          <a:xfrm>
            <a:off x="9266827" y="299937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597136" y="2533012"/>
            <a:ext cx="1685040" cy="1685040"/>
            <a:chOff x="2569196" y="1671952"/>
            <a:chExt cx="1685040" cy="1685040"/>
          </a:xfrm>
        </p:grpSpPr>
        <p:sp>
          <p:nvSpPr>
            <p:cNvPr id="10" name="椭圆 9"/>
            <p:cNvSpPr/>
            <p:nvPr/>
          </p:nvSpPr>
          <p:spPr>
            <a:xfrm>
              <a:off x="2569196" y="1671952"/>
              <a:ext cx="1685040" cy="1685040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5C6D7D"/>
                </a:solidFill>
              </a:endParaRPr>
            </a:p>
          </p:txBody>
        </p:sp>
        <p:grpSp>
          <p:nvGrpSpPr>
            <p:cNvPr id="35" name="组合 37"/>
            <p:cNvGrpSpPr/>
            <p:nvPr/>
          </p:nvGrpSpPr>
          <p:grpSpPr bwMode="auto">
            <a:xfrm>
              <a:off x="2828794" y="2060848"/>
              <a:ext cx="1165843" cy="939864"/>
              <a:chOff x="316517" y="428157"/>
              <a:chExt cx="763002" cy="615108"/>
            </a:xfrm>
          </p:grpSpPr>
          <p:sp>
            <p:nvSpPr>
              <p:cNvPr id="36" name="圆角矩形 35"/>
              <p:cNvSpPr>
                <a:spLocks noChangeArrowheads="1"/>
              </p:cNvSpPr>
              <p:nvPr/>
            </p:nvSpPr>
            <p:spPr bwMode="auto">
              <a:xfrm>
                <a:off x="377825" y="428157"/>
                <a:ext cx="640387" cy="368076"/>
              </a:xfrm>
              <a:prstGeom prst="roundRect">
                <a:avLst>
                  <a:gd name="adj" fmla="val 8903"/>
                </a:avLst>
              </a:prstGeom>
              <a:noFill/>
              <a:ln w="28575">
                <a:solidFill>
                  <a:srgbClr val="5C6D7D"/>
                </a:solidFill>
                <a:bevel/>
              </a:ln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5C6D7D"/>
                  </a:solidFill>
                </a:endParaRPr>
              </a:p>
            </p:txBody>
          </p:sp>
          <p:sp>
            <p:nvSpPr>
              <p:cNvPr id="37" name="梯形 36"/>
              <p:cNvSpPr>
                <a:spLocks noChangeArrowheads="1"/>
              </p:cNvSpPr>
              <p:nvPr/>
            </p:nvSpPr>
            <p:spPr bwMode="auto">
              <a:xfrm flipV="1">
                <a:off x="316517" y="836912"/>
                <a:ext cx="763002" cy="206353"/>
              </a:xfrm>
              <a:custGeom>
                <a:avLst/>
                <a:gdLst>
                  <a:gd name="T0" fmla="*/ 737215 w 21600"/>
                  <a:gd name="T1" fmla="*/ 103177 h 21600"/>
                  <a:gd name="T2" fmla="*/ 381501 w 21600"/>
                  <a:gd name="T3" fmla="*/ 206353 h 21600"/>
                  <a:gd name="T4" fmla="*/ 25787 w 21600"/>
                  <a:gd name="T5" fmla="*/ 103177 h 21600"/>
                  <a:gd name="T6" fmla="*/ 381501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2530 w 21600"/>
                  <a:gd name="T13" fmla="*/ 2530 h 21600"/>
                  <a:gd name="T14" fmla="*/ 19070 w 21600"/>
                  <a:gd name="T15" fmla="*/ 1907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1460" y="21600"/>
                    </a:lnTo>
                    <a:lnTo>
                      <a:pt x="2014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5C6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5C6D7D"/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666 3.48128E-6 L 1.05906 3.48128E-6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110" grpId="0" bldLvl="0" animBg="1"/>
      <p:bldP spid="3" grpId="0" bldLvl="0" animBg="1"/>
      <p:bldP spid="5" grpId="0" bldLvl="0" animBg="1"/>
      <p:bldP spid="6" grpId="0" bldLvl="0" animBg="1"/>
      <p:bldP spid="7" grpId="0" bldLvl="0" animBg="1"/>
      <p:bldP spid="8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3" y="-27385"/>
            <a:ext cx="1219200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0" y="-38179"/>
            <a:ext cx="12195174" cy="6885384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标题 4"/>
          <p:cNvSpPr txBox="1"/>
          <p:nvPr/>
        </p:nvSpPr>
        <p:spPr>
          <a:xfrm>
            <a:off x="4656792" y="3285247"/>
            <a:ext cx="2520280" cy="9486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4</a:t>
            </a:r>
            <a:endParaRPr lang="en-US" altLang="zh-CN" sz="36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标题 4"/>
          <p:cNvSpPr txBox="1"/>
          <p:nvPr/>
        </p:nvSpPr>
        <p:spPr>
          <a:xfrm>
            <a:off x="4656792" y="2421280"/>
            <a:ext cx="5040560" cy="11067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5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提问环节</a:t>
            </a:r>
            <a:endParaRPr lang="zh-CN" altLang="en-US" sz="5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燕尾形 11"/>
          <p:cNvSpPr>
            <a:spLocks noChangeArrowheads="1"/>
          </p:cNvSpPr>
          <p:nvPr/>
        </p:nvSpPr>
        <p:spPr bwMode="auto">
          <a:xfrm>
            <a:off x="9050168" y="2997473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5" name="燕尾形 11"/>
          <p:cNvSpPr>
            <a:spLocks noChangeArrowheads="1"/>
          </p:cNvSpPr>
          <p:nvPr/>
        </p:nvSpPr>
        <p:spPr bwMode="auto">
          <a:xfrm>
            <a:off x="9266192" y="2997473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" name="燕尾形 11"/>
          <p:cNvSpPr>
            <a:spLocks noChangeArrowheads="1"/>
          </p:cNvSpPr>
          <p:nvPr/>
        </p:nvSpPr>
        <p:spPr bwMode="auto">
          <a:xfrm>
            <a:off x="9266827" y="2998743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7" name="燕尾形 11"/>
          <p:cNvSpPr>
            <a:spLocks noChangeArrowheads="1"/>
          </p:cNvSpPr>
          <p:nvPr/>
        </p:nvSpPr>
        <p:spPr bwMode="auto">
          <a:xfrm>
            <a:off x="9050168" y="299810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" name="燕尾形 11"/>
          <p:cNvSpPr>
            <a:spLocks noChangeArrowheads="1"/>
          </p:cNvSpPr>
          <p:nvPr/>
        </p:nvSpPr>
        <p:spPr bwMode="auto">
          <a:xfrm>
            <a:off x="9266827" y="299937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581261" y="2575557"/>
            <a:ext cx="1685040" cy="1685040"/>
            <a:chOff x="2569196" y="1671952"/>
            <a:chExt cx="1685040" cy="1685040"/>
          </a:xfrm>
        </p:grpSpPr>
        <p:sp>
          <p:nvSpPr>
            <p:cNvPr id="94" name="椭圆 93"/>
            <p:cNvSpPr/>
            <p:nvPr/>
          </p:nvSpPr>
          <p:spPr>
            <a:xfrm>
              <a:off x="2569196" y="1671952"/>
              <a:ext cx="1685040" cy="1685040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grpSp>
          <p:nvGrpSpPr>
            <p:cNvPr id="27" name="组合 116"/>
            <p:cNvGrpSpPr/>
            <p:nvPr/>
          </p:nvGrpSpPr>
          <p:grpSpPr bwMode="auto">
            <a:xfrm>
              <a:off x="2772760" y="1868182"/>
              <a:ext cx="1103629" cy="1292579"/>
              <a:chOff x="0" y="0"/>
              <a:chExt cx="1223776" cy="1433216"/>
            </a:xfrm>
            <a:solidFill>
              <a:srgbClr val="B4B7BE"/>
            </a:solidFill>
          </p:grpSpPr>
          <p:grpSp>
            <p:nvGrpSpPr>
              <p:cNvPr id="29" name="组合 111"/>
              <p:cNvGrpSpPr/>
              <p:nvPr/>
            </p:nvGrpSpPr>
            <p:grpSpPr bwMode="auto">
              <a:xfrm>
                <a:off x="0" y="0"/>
                <a:ext cx="1223776" cy="1433216"/>
                <a:chOff x="0" y="0"/>
                <a:chExt cx="1223776" cy="1433216"/>
              </a:xfrm>
              <a:grpFill/>
            </p:grpSpPr>
            <p:sp>
              <p:nvSpPr>
                <p:cNvPr id="31" name="任意多边形 112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1208988" cy="1208988"/>
                </a:xfrm>
                <a:custGeom>
                  <a:avLst/>
                  <a:gdLst>
                    <a:gd name="T0" fmla="*/ 604493 w 1208988"/>
                    <a:gd name="T1" fmla="*/ 172493 h 1208988"/>
                    <a:gd name="T2" fmla="*/ 172493 w 1208988"/>
                    <a:gd name="T3" fmla="*/ 604493 h 1208988"/>
                    <a:gd name="T4" fmla="*/ 604493 w 1208988"/>
                    <a:gd name="T5" fmla="*/ 1036493 h 1208988"/>
                    <a:gd name="T6" fmla="*/ 1036493 w 1208988"/>
                    <a:gd name="T7" fmla="*/ 604493 h 1208988"/>
                    <a:gd name="T8" fmla="*/ 604493 w 1208988"/>
                    <a:gd name="T9" fmla="*/ 172493 h 1208988"/>
                    <a:gd name="T10" fmla="*/ 604494 w 1208988"/>
                    <a:gd name="T11" fmla="*/ 0 h 1208988"/>
                    <a:gd name="T12" fmla="*/ 1208988 w 1208988"/>
                    <a:gd name="T13" fmla="*/ 604494 h 1208988"/>
                    <a:gd name="T14" fmla="*/ 604494 w 1208988"/>
                    <a:gd name="T15" fmla="*/ 1208988 h 1208988"/>
                    <a:gd name="T16" fmla="*/ 0 w 1208988"/>
                    <a:gd name="T17" fmla="*/ 604494 h 1208988"/>
                    <a:gd name="T18" fmla="*/ 604494 w 1208988"/>
                    <a:gd name="T19" fmla="*/ 0 h 120898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208988"/>
                    <a:gd name="T31" fmla="*/ 0 h 1208988"/>
                    <a:gd name="T32" fmla="*/ 1208988 w 1208988"/>
                    <a:gd name="T33" fmla="*/ 1208988 h 120898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208988" h="1208988">
                      <a:moveTo>
                        <a:pt x="604493" y="172493"/>
                      </a:moveTo>
                      <a:cubicBezTo>
                        <a:pt x="365906" y="172493"/>
                        <a:pt x="172493" y="365906"/>
                        <a:pt x="172493" y="604493"/>
                      </a:cubicBezTo>
                      <a:cubicBezTo>
                        <a:pt x="172493" y="843080"/>
                        <a:pt x="365906" y="1036493"/>
                        <a:pt x="604493" y="1036493"/>
                      </a:cubicBezTo>
                      <a:cubicBezTo>
                        <a:pt x="843080" y="1036493"/>
                        <a:pt x="1036493" y="843080"/>
                        <a:pt x="1036493" y="604493"/>
                      </a:cubicBezTo>
                      <a:cubicBezTo>
                        <a:pt x="1036493" y="365906"/>
                        <a:pt x="843080" y="172493"/>
                        <a:pt x="604493" y="172493"/>
                      </a:cubicBezTo>
                      <a:close/>
                      <a:moveTo>
                        <a:pt x="604494" y="0"/>
                      </a:moveTo>
                      <a:cubicBezTo>
                        <a:pt x="938347" y="0"/>
                        <a:pt x="1208988" y="270641"/>
                        <a:pt x="1208988" y="604494"/>
                      </a:cubicBezTo>
                      <a:cubicBezTo>
                        <a:pt x="1208988" y="938347"/>
                        <a:pt x="938347" y="1208988"/>
                        <a:pt x="604494" y="1208988"/>
                      </a:cubicBezTo>
                      <a:cubicBezTo>
                        <a:pt x="270641" y="1208988"/>
                        <a:pt x="0" y="938347"/>
                        <a:pt x="0" y="604494"/>
                      </a:cubicBezTo>
                      <a:cubicBezTo>
                        <a:pt x="0" y="270641"/>
                        <a:pt x="270641" y="0"/>
                        <a:pt x="604494" y="0"/>
                      </a:cubicBezTo>
                      <a:close/>
                    </a:path>
                  </a:pathLst>
                </a:custGeom>
                <a:solidFill>
                  <a:srgbClr val="5C6D7D"/>
                </a:solidFill>
                <a:ln w="25400">
                  <a:solidFill>
                    <a:srgbClr val="5C6D7D"/>
                  </a:solidFill>
                  <a:bevel/>
                </a:ln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endParaRPr lang="zh-CN" altLang="zh-CN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32" name="矩形 113"/>
                <p:cNvSpPr>
                  <a:spLocks noChangeArrowheads="1"/>
                </p:cNvSpPr>
                <p:nvPr/>
              </p:nvSpPr>
              <p:spPr bwMode="auto">
                <a:xfrm rot="2709662">
                  <a:off x="839707" y="1049147"/>
                  <a:ext cx="496626" cy="271512"/>
                </a:xfrm>
                <a:prstGeom prst="rect">
                  <a:avLst/>
                </a:prstGeom>
                <a:solidFill>
                  <a:srgbClr val="5C6D7D"/>
                </a:solidFill>
                <a:ln w="25400">
                  <a:solidFill>
                    <a:srgbClr val="5C6D7D"/>
                  </a:solidFill>
                  <a:bevel/>
                </a:ln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endParaRPr lang="zh-CN" altLang="zh-CN">
                    <a:solidFill>
                      <a:srgbClr val="FFFFFF"/>
                    </a:solidFill>
                  </a:endParaRPr>
                </a:p>
              </p:txBody>
            </p:sp>
          </p:grpSp>
          <p:sp>
            <p:nvSpPr>
              <p:cNvPr id="30" name="矩形 115"/>
              <p:cNvSpPr>
                <a:spLocks noChangeArrowheads="1"/>
              </p:cNvSpPr>
              <p:nvPr/>
            </p:nvSpPr>
            <p:spPr bwMode="auto">
              <a:xfrm>
                <a:off x="403756" y="540994"/>
                <a:ext cx="432000" cy="144000"/>
              </a:xfrm>
              <a:prstGeom prst="rect">
                <a:avLst/>
              </a:prstGeom>
              <a:solidFill>
                <a:srgbClr val="5C6D7D"/>
              </a:solidFill>
              <a:ln w="25400">
                <a:solidFill>
                  <a:srgbClr val="5C6D7D"/>
                </a:solidFill>
                <a:bevel/>
              </a:ln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666 3.48128E-6 L 1.05906 3.48128E-6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49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110" grpId="0" bldLvl="0" animBg="1"/>
      <p:bldP spid="3" grpId="0" bldLvl="0" animBg="1"/>
      <p:bldP spid="5" grpId="0" bldLvl="0" animBg="1"/>
      <p:bldP spid="6" grpId="0" bldLvl="0" animBg="1"/>
      <p:bldP spid="7" grpId="0" bldLvl="0" animBg="1"/>
      <p:bldP spid="8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3" y="-27385"/>
            <a:ext cx="1219200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0" y="-27384"/>
            <a:ext cx="12195174" cy="688538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标题 4"/>
          <p:cNvSpPr txBox="1"/>
          <p:nvPr/>
        </p:nvSpPr>
        <p:spPr>
          <a:xfrm>
            <a:off x="4657427" y="2408312"/>
            <a:ext cx="2520280" cy="9486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5</a:t>
            </a:r>
            <a:endParaRPr lang="en-US" altLang="zh-CN" sz="36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标题 4"/>
          <p:cNvSpPr txBox="1"/>
          <p:nvPr/>
        </p:nvSpPr>
        <p:spPr>
          <a:xfrm>
            <a:off x="4657427" y="1628800"/>
            <a:ext cx="5040560" cy="11067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5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  <a:endParaRPr lang="zh-CN" altLang="en-US" sz="5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燕尾形 11"/>
          <p:cNvSpPr>
            <a:spLocks noChangeArrowheads="1"/>
          </p:cNvSpPr>
          <p:nvPr/>
        </p:nvSpPr>
        <p:spPr bwMode="auto">
          <a:xfrm>
            <a:off x="9121923" y="206084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1" name="燕尾形 11"/>
          <p:cNvSpPr>
            <a:spLocks noChangeArrowheads="1"/>
          </p:cNvSpPr>
          <p:nvPr/>
        </p:nvSpPr>
        <p:spPr bwMode="auto">
          <a:xfrm>
            <a:off x="9337947" y="206084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5305499" y="3798310"/>
            <a:ext cx="187126" cy="187126"/>
          </a:xfrm>
          <a:prstGeom prst="ellipse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C6D7D"/>
              </a:solidFill>
            </a:endParaRPr>
          </a:p>
        </p:txBody>
      </p:sp>
      <p:sp>
        <p:nvSpPr>
          <p:cNvPr id="89" name="标题 4"/>
          <p:cNvSpPr txBox="1"/>
          <p:nvPr/>
        </p:nvSpPr>
        <p:spPr>
          <a:xfrm>
            <a:off x="5665470" y="3573145"/>
            <a:ext cx="2914015" cy="605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项目心得体会</a:t>
            </a:r>
            <a:endParaRPr lang="zh-CN" altLang="en-US" sz="2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2569196" y="1671952"/>
            <a:ext cx="1685040" cy="1685040"/>
            <a:chOff x="2569196" y="1671952"/>
            <a:chExt cx="1685040" cy="1685040"/>
          </a:xfrm>
        </p:grpSpPr>
        <p:sp>
          <p:nvSpPr>
            <p:cNvPr id="94" name="椭圆 93"/>
            <p:cNvSpPr/>
            <p:nvPr/>
          </p:nvSpPr>
          <p:spPr>
            <a:xfrm>
              <a:off x="2569196" y="1671952"/>
              <a:ext cx="1685040" cy="1685040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sp>
          <p:nvSpPr>
            <p:cNvPr id="34" name="Freeform 9"/>
            <p:cNvSpPr>
              <a:spLocks noChangeAspect="1" noEditPoints="1" noChangeArrowheads="1"/>
            </p:cNvSpPr>
            <p:nvPr/>
          </p:nvSpPr>
          <p:spPr bwMode="auto">
            <a:xfrm>
              <a:off x="2861905" y="1938407"/>
              <a:ext cx="1263207" cy="1152130"/>
            </a:xfrm>
            <a:custGeom>
              <a:avLst/>
              <a:gdLst>
                <a:gd name="T0" fmla="*/ 141 w 181"/>
                <a:gd name="T1" fmla="*/ 0 h 165"/>
                <a:gd name="T2" fmla="*/ 149 w 181"/>
                <a:gd name="T3" fmla="*/ 8 h 165"/>
                <a:gd name="T4" fmla="*/ 134 w 181"/>
                <a:gd name="T5" fmla="*/ 47 h 165"/>
                <a:gd name="T6" fmla="*/ 33 w 181"/>
                <a:gd name="T7" fmla="*/ 14 h 165"/>
                <a:gd name="T8" fmla="*/ 39 w 181"/>
                <a:gd name="T9" fmla="*/ 20 h 165"/>
                <a:gd name="T10" fmla="*/ 51 w 181"/>
                <a:gd name="T11" fmla="*/ 31 h 165"/>
                <a:gd name="T12" fmla="*/ 33 w 181"/>
                <a:gd name="T13" fmla="*/ 39 h 165"/>
                <a:gd name="T14" fmla="*/ 39 w 181"/>
                <a:gd name="T15" fmla="*/ 45 h 165"/>
                <a:gd name="T16" fmla="*/ 51 w 181"/>
                <a:gd name="T17" fmla="*/ 55 h 165"/>
                <a:gd name="T18" fmla="*/ 33 w 181"/>
                <a:gd name="T19" fmla="*/ 63 h 165"/>
                <a:gd name="T20" fmla="*/ 39 w 181"/>
                <a:gd name="T21" fmla="*/ 67 h 165"/>
                <a:gd name="T22" fmla="*/ 51 w 181"/>
                <a:gd name="T23" fmla="*/ 77 h 165"/>
                <a:gd name="T24" fmla="*/ 33 w 181"/>
                <a:gd name="T25" fmla="*/ 86 h 165"/>
                <a:gd name="T26" fmla="*/ 39 w 181"/>
                <a:gd name="T27" fmla="*/ 90 h 165"/>
                <a:gd name="T28" fmla="*/ 51 w 181"/>
                <a:gd name="T29" fmla="*/ 100 h 165"/>
                <a:gd name="T30" fmla="*/ 33 w 181"/>
                <a:gd name="T31" fmla="*/ 110 h 165"/>
                <a:gd name="T32" fmla="*/ 39 w 181"/>
                <a:gd name="T33" fmla="*/ 116 h 165"/>
                <a:gd name="T34" fmla="*/ 51 w 181"/>
                <a:gd name="T35" fmla="*/ 126 h 165"/>
                <a:gd name="T36" fmla="*/ 33 w 181"/>
                <a:gd name="T37" fmla="*/ 134 h 165"/>
                <a:gd name="T38" fmla="*/ 33 w 181"/>
                <a:gd name="T39" fmla="*/ 151 h 165"/>
                <a:gd name="T40" fmla="*/ 134 w 181"/>
                <a:gd name="T41" fmla="*/ 118 h 165"/>
                <a:gd name="T42" fmla="*/ 149 w 181"/>
                <a:gd name="T43" fmla="*/ 157 h 165"/>
                <a:gd name="T44" fmla="*/ 141 w 181"/>
                <a:gd name="T45" fmla="*/ 165 h 165"/>
                <a:gd name="T46" fmla="*/ 19 w 181"/>
                <a:gd name="T47" fmla="*/ 165 h 165"/>
                <a:gd name="T48" fmla="*/ 19 w 181"/>
                <a:gd name="T49" fmla="*/ 146 h 165"/>
                <a:gd name="T50" fmla="*/ 0 w 181"/>
                <a:gd name="T51" fmla="*/ 132 h 165"/>
                <a:gd name="T52" fmla="*/ 19 w 181"/>
                <a:gd name="T53" fmla="*/ 120 h 165"/>
                <a:gd name="T54" fmla="*/ 0 w 181"/>
                <a:gd name="T55" fmla="*/ 108 h 165"/>
                <a:gd name="T56" fmla="*/ 19 w 181"/>
                <a:gd name="T57" fmla="*/ 98 h 165"/>
                <a:gd name="T58" fmla="*/ 0 w 181"/>
                <a:gd name="T59" fmla="*/ 83 h 165"/>
                <a:gd name="T60" fmla="*/ 19 w 181"/>
                <a:gd name="T61" fmla="*/ 75 h 165"/>
                <a:gd name="T62" fmla="*/ 0 w 181"/>
                <a:gd name="T63" fmla="*/ 61 h 165"/>
                <a:gd name="T64" fmla="*/ 19 w 181"/>
                <a:gd name="T65" fmla="*/ 51 h 165"/>
                <a:gd name="T66" fmla="*/ 0 w 181"/>
                <a:gd name="T67" fmla="*/ 39 h 165"/>
                <a:gd name="T68" fmla="*/ 19 w 181"/>
                <a:gd name="T69" fmla="*/ 8 h 165"/>
                <a:gd name="T70" fmla="*/ 27 w 181"/>
                <a:gd name="T71" fmla="*/ 0 h 165"/>
                <a:gd name="T72" fmla="*/ 63 w 181"/>
                <a:gd name="T73" fmla="*/ 79 h 165"/>
                <a:gd name="T74" fmla="*/ 84 w 181"/>
                <a:gd name="T75" fmla="*/ 88 h 165"/>
                <a:gd name="T76" fmla="*/ 63 w 181"/>
                <a:gd name="T77" fmla="*/ 79 h 165"/>
                <a:gd name="T78" fmla="*/ 63 w 181"/>
                <a:gd name="T79" fmla="*/ 61 h 165"/>
                <a:gd name="T80" fmla="*/ 100 w 181"/>
                <a:gd name="T81" fmla="*/ 69 h 165"/>
                <a:gd name="T82" fmla="*/ 63 w 181"/>
                <a:gd name="T83" fmla="*/ 61 h 165"/>
                <a:gd name="T84" fmla="*/ 63 w 181"/>
                <a:gd name="T85" fmla="*/ 45 h 165"/>
                <a:gd name="T86" fmla="*/ 116 w 181"/>
                <a:gd name="T87" fmla="*/ 53 h 165"/>
                <a:gd name="T88" fmla="*/ 63 w 181"/>
                <a:gd name="T89" fmla="*/ 45 h 165"/>
                <a:gd name="T90" fmla="*/ 63 w 181"/>
                <a:gd name="T91" fmla="*/ 29 h 165"/>
                <a:gd name="T92" fmla="*/ 116 w 181"/>
                <a:gd name="T93" fmla="*/ 35 h 165"/>
                <a:gd name="T94" fmla="*/ 63 w 181"/>
                <a:gd name="T95" fmla="*/ 29 h 165"/>
                <a:gd name="T96" fmla="*/ 84 w 181"/>
                <a:gd name="T97" fmla="*/ 130 h 165"/>
                <a:gd name="T98" fmla="*/ 106 w 181"/>
                <a:gd name="T99" fmla="*/ 130 h 165"/>
                <a:gd name="T100" fmla="*/ 86 w 181"/>
                <a:gd name="T101" fmla="*/ 108 h 165"/>
                <a:gd name="T102" fmla="*/ 84 w 181"/>
                <a:gd name="T103" fmla="*/ 130 h 165"/>
                <a:gd name="T104" fmla="*/ 161 w 181"/>
                <a:gd name="T105" fmla="*/ 37 h 165"/>
                <a:gd name="T106" fmla="*/ 116 w 181"/>
                <a:gd name="T107" fmla="*/ 120 h 165"/>
                <a:gd name="T108" fmla="*/ 161 w 181"/>
                <a:gd name="T109" fmla="*/ 37 h 16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1"/>
                <a:gd name="T166" fmla="*/ 0 h 165"/>
                <a:gd name="T167" fmla="*/ 181 w 181"/>
                <a:gd name="T168" fmla="*/ 165 h 16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1" h="165">
                  <a:moveTo>
                    <a:pt x="27" y="0"/>
                  </a:moveTo>
                  <a:lnTo>
                    <a:pt x="141" y="0"/>
                  </a:lnTo>
                  <a:lnTo>
                    <a:pt x="149" y="0"/>
                  </a:lnTo>
                  <a:lnTo>
                    <a:pt x="149" y="8"/>
                  </a:lnTo>
                  <a:lnTo>
                    <a:pt x="149" y="35"/>
                  </a:lnTo>
                  <a:lnTo>
                    <a:pt x="134" y="47"/>
                  </a:lnTo>
                  <a:lnTo>
                    <a:pt x="134" y="14"/>
                  </a:lnTo>
                  <a:lnTo>
                    <a:pt x="33" y="14"/>
                  </a:lnTo>
                  <a:lnTo>
                    <a:pt x="33" y="25"/>
                  </a:lnTo>
                  <a:lnTo>
                    <a:pt x="39" y="20"/>
                  </a:lnTo>
                  <a:lnTo>
                    <a:pt x="47" y="18"/>
                  </a:lnTo>
                  <a:lnTo>
                    <a:pt x="51" y="31"/>
                  </a:lnTo>
                  <a:lnTo>
                    <a:pt x="45" y="35"/>
                  </a:lnTo>
                  <a:lnTo>
                    <a:pt x="33" y="39"/>
                  </a:lnTo>
                  <a:lnTo>
                    <a:pt x="33" y="47"/>
                  </a:lnTo>
                  <a:lnTo>
                    <a:pt x="39" y="45"/>
                  </a:lnTo>
                  <a:lnTo>
                    <a:pt x="47" y="41"/>
                  </a:lnTo>
                  <a:lnTo>
                    <a:pt x="51" y="55"/>
                  </a:lnTo>
                  <a:lnTo>
                    <a:pt x="45" y="57"/>
                  </a:lnTo>
                  <a:lnTo>
                    <a:pt x="33" y="63"/>
                  </a:lnTo>
                  <a:lnTo>
                    <a:pt x="33" y="71"/>
                  </a:lnTo>
                  <a:lnTo>
                    <a:pt x="39" y="67"/>
                  </a:lnTo>
                  <a:lnTo>
                    <a:pt x="47" y="65"/>
                  </a:lnTo>
                  <a:lnTo>
                    <a:pt x="51" y="77"/>
                  </a:lnTo>
                  <a:lnTo>
                    <a:pt x="45" y="81"/>
                  </a:lnTo>
                  <a:lnTo>
                    <a:pt x="33" y="86"/>
                  </a:lnTo>
                  <a:lnTo>
                    <a:pt x="33" y="94"/>
                  </a:lnTo>
                  <a:lnTo>
                    <a:pt x="39" y="90"/>
                  </a:lnTo>
                  <a:lnTo>
                    <a:pt x="47" y="88"/>
                  </a:lnTo>
                  <a:lnTo>
                    <a:pt x="51" y="100"/>
                  </a:lnTo>
                  <a:lnTo>
                    <a:pt x="45" y="104"/>
                  </a:lnTo>
                  <a:lnTo>
                    <a:pt x="33" y="110"/>
                  </a:lnTo>
                  <a:lnTo>
                    <a:pt x="33" y="118"/>
                  </a:lnTo>
                  <a:lnTo>
                    <a:pt x="39" y="116"/>
                  </a:lnTo>
                  <a:lnTo>
                    <a:pt x="47" y="112"/>
                  </a:lnTo>
                  <a:lnTo>
                    <a:pt x="51" y="126"/>
                  </a:lnTo>
                  <a:lnTo>
                    <a:pt x="45" y="128"/>
                  </a:lnTo>
                  <a:lnTo>
                    <a:pt x="33" y="134"/>
                  </a:lnTo>
                  <a:lnTo>
                    <a:pt x="33" y="146"/>
                  </a:lnTo>
                  <a:lnTo>
                    <a:pt x="33" y="151"/>
                  </a:lnTo>
                  <a:lnTo>
                    <a:pt x="134" y="151"/>
                  </a:lnTo>
                  <a:lnTo>
                    <a:pt x="134" y="118"/>
                  </a:lnTo>
                  <a:lnTo>
                    <a:pt x="149" y="106"/>
                  </a:lnTo>
                  <a:lnTo>
                    <a:pt x="149" y="157"/>
                  </a:lnTo>
                  <a:lnTo>
                    <a:pt x="149" y="165"/>
                  </a:lnTo>
                  <a:lnTo>
                    <a:pt x="141" y="165"/>
                  </a:lnTo>
                  <a:lnTo>
                    <a:pt x="27" y="165"/>
                  </a:lnTo>
                  <a:lnTo>
                    <a:pt x="19" y="165"/>
                  </a:lnTo>
                  <a:lnTo>
                    <a:pt x="19" y="157"/>
                  </a:lnTo>
                  <a:lnTo>
                    <a:pt x="19" y="146"/>
                  </a:lnTo>
                  <a:lnTo>
                    <a:pt x="4" y="146"/>
                  </a:lnTo>
                  <a:lnTo>
                    <a:pt x="0" y="132"/>
                  </a:lnTo>
                  <a:lnTo>
                    <a:pt x="19" y="124"/>
                  </a:lnTo>
                  <a:lnTo>
                    <a:pt x="19" y="120"/>
                  </a:lnTo>
                  <a:lnTo>
                    <a:pt x="4" y="120"/>
                  </a:lnTo>
                  <a:lnTo>
                    <a:pt x="0" y="108"/>
                  </a:lnTo>
                  <a:lnTo>
                    <a:pt x="19" y="100"/>
                  </a:lnTo>
                  <a:lnTo>
                    <a:pt x="19" y="98"/>
                  </a:lnTo>
                  <a:lnTo>
                    <a:pt x="4" y="98"/>
                  </a:lnTo>
                  <a:lnTo>
                    <a:pt x="0" y="83"/>
                  </a:lnTo>
                  <a:lnTo>
                    <a:pt x="19" y="77"/>
                  </a:lnTo>
                  <a:lnTo>
                    <a:pt x="19" y="75"/>
                  </a:lnTo>
                  <a:lnTo>
                    <a:pt x="4" y="75"/>
                  </a:lnTo>
                  <a:lnTo>
                    <a:pt x="0" y="61"/>
                  </a:lnTo>
                  <a:lnTo>
                    <a:pt x="19" y="53"/>
                  </a:lnTo>
                  <a:lnTo>
                    <a:pt x="19" y="51"/>
                  </a:lnTo>
                  <a:lnTo>
                    <a:pt x="4" y="51"/>
                  </a:lnTo>
                  <a:lnTo>
                    <a:pt x="0" y="39"/>
                  </a:lnTo>
                  <a:lnTo>
                    <a:pt x="19" y="31"/>
                  </a:lnTo>
                  <a:lnTo>
                    <a:pt x="19" y="8"/>
                  </a:lnTo>
                  <a:lnTo>
                    <a:pt x="19" y="0"/>
                  </a:ln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63" y="79"/>
                  </a:moveTo>
                  <a:lnTo>
                    <a:pt x="63" y="88"/>
                  </a:lnTo>
                  <a:lnTo>
                    <a:pt x="84" y="88"/>
                  </a:lnTo>
                  <a:lnTo>
                    <a:pt x="84" y="79"/>
                  </a:lnTo>
                  <a:lnTo>
                    <a:pt x="63" y="79"/>
                  </a:lnTo>
                  <a:lnTo>
                    <a:pt x="63" y="79"/>
                  </a:lnTo>
                  <a:close/>
                  <a:moveTo>
                    <a:pt x="63" y="61"/>
                  </a:moveTo>
                  <a:lnTo>
                    <a:pt x="63" y="69"/>
                  </a:lnTo>
                  <a:lnTo>
                    <a:pt x="100" y="69"/>
                  </a:lnTo>
                  <a:lnTo>
                    <a:pt x="100" y="61"/>
                  </a:lnTo>
                  <a:lnTo>
                    <a:pt x="63" y="61"/>
                  </a:lnTo>
                  <a:lnTo>
                    <a:pt x="63" y="61"/>
                  </a:lnTo>
                  <a:close/>
                  <a:moveTo>
                    <a:pt x="63" y="45"/>
                  </a:moveTo>
                  <a:lnTo>
                    <a:pt x="63" y="53"/>
                  </a:lnTo>
                  <a:lnTo>
                    <a:pt x="116" y="53"/>
                  </a:lnTo>
                  <a:lnTo>
                    <a:pt x="116" y="45"/>
                  </a:lnTo>
                  <a:lnTo>
                    <a:pt x="63" y="45"/>
                  </a:lnTo>
                  <a:lnTo>
                    <a:pt x="63" y="45"/>
                  </a:lnTo>
                  <a:close/>
                  <a:moveTo>
                    <a:pt x="63" y="29"/>
                  </a:moveTo>
                  <a:lnTo>
                    <a:pt x="63" y="35"/>
                  </a:lnTo>
                  <a:lnTo>
                    <a:pt x="116" y="35"/>
                  </a:lnTo>
                  <a:lnTo>
                    <a:pt x="116" y="29"/>
                  </a:lnTo>
                  <a:lnTo>
                    <a:pt x="63" y="29"/>
                  </a:lnTo>
                  <a:lnTo>
                    <a:pt x="63" y="29"/>
                  </a:lnTo>
                  <a:close/>
                  <a:moveTo>
                    <a:pt x="84" y="130"/>
                  </a:moveTo>
                  <a:lnTo>
                    <a:pt x="96" y="130"/>
                  </a:lnTo>
                  <a:lnTo>
                    <a:pt x="106" y="130"/>
                  </a:lnTo>
                  <a:lnTo>
                    <a:pt x="96" y="118"/>
                  </a:lnTo>
                  <a:lnTo>
                    <a:pt x="86" y="108"/>
                  </a:lnTo>
                  <a:lnTo>
                    <a:pt x="86" y="120"/>
                  </a:lnTo>
                  <a:lnTo>
                    <a:pt x="84" y="130"/>
                  </a:lnTo>
                  <a:lnTo>
                    <a:pt x="84" y="130"/>
                  </a:lnTo>
                  <a:close/>
                  <a:moveTo>
                    <a:pt x="161" y="37"/>
                  </a:moveTo>
                  <a:lnTo>
                    <a:pt x="96" y="100"/>
                  </a:lnTo>
                  <a:lnTo>
                    <a:pt x="116" y="120"/>
                  </a:lnTo>
                  <a:lnTo>
                    <a:pt x="181" y="57"/>
                  </a:lnTo>
                  <a:lnTo>
                    <a:pt x="161" y="37"/>
                  </a:lnTo>
                  <a:close/>
                </a:path>
              </a:pathLst>
            </a:custGeom>
            <a:solidFill>
              <a:srgbClr val="5C6D7D"/>
            </a:solidFill>
            <a:ln w="9525" cmpd="sng">
              <a:solidFill>
                <a:srgbClr val="5C6D7D"/>
              </a:solidFill>
              <a:bevel/>
            </a:ln>
          </p:spPr>
          <p:txBody>
            <a:bodyPr/>
            <a:lstStyle/>
            <a:p>
              <a:endParaRPr lang="zh-CN" altLang="zh-CN">
                <a:solidFill>
                  <a:srgbClr val="FC4B4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666 3.48128E-6 L 1.05906 3.48128E-6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49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50"/>
                            </p:stCondLst>
                            <p:childTnLst>
                              <p:par>
                                <p:cTn id="4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 tmFilter="0,0; .5, 1; 1, 1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80" grpId="0" animBg="1"/>
      <p:bldP spid="81" grpId="0" animBg="1"/>
      <p:bldP spid="82" grpId="0" animBg="1"/>
      <p:bldP spid="89" grpId="0"/>
      <p:bldP spid="1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93" y="-27385"/>
            <a:ext cx="1224136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 35"/>
          <p:cNvSpPr/>
          <p:nvPr/>
        </p:nvSpPr>
        <p:spPr>
          <a:xfrm>
            <a:off x="-23093" y="-27384"/>
            <a:ext cx="12241360" cy="6885384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-47551" y="404664"/>
            <a:ext cx="480963" cy="288032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624979" y="908720"/>
            <a:ext cx="288032" cy="288032"/>
            <a:chOff x="624979" y="908720"/>
            <a:chExt cx="288032" cy="288032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标题 4"/>
          <p:cNvSpPr txBox="1"/>
          <p:nvPr/>
        </p:nvSpPr>
        <p:spPr>
          <a:xfrm>
            <a:off x="48915" y="296652"/>
            <a:ext cx="2880320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  <a:endParaRPr lang="zh-CN" altLang="en-US" sz="2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标题 4"/>
          <p:cNvSpPr txBox="1"/>
          <p:nvPr/>
        </p:nvSpPr>
        <p:spPr>
          <a:xfrm>
            <a:off x="408955" y="872716"/>
            <a:ext cx="2304256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心得体会</a:t>
            </a:r>
            <a:endParaRPr lang="zh-CN" altLang="en-US" sz="20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42975" y="1677035"/>
            <a:ext cx="10050780" cy="369252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/>
              <a:t>	</a:t>
            </a:r>
            <a:r>
              <a:rPr lang="zh-CN" altLang="en-US"/>
              <a:t>在我们这一组中，出现了许许多多的bug。</a:t>
            </a:r>
            <a:endParaRPr lang="zh-CN" altLang="en-US"/>
          </a:p>
          <a:p>
            <a:r>
              <a:rPr lang="en-US" altLang="zh-CN"/>
              <a:t> 	</a:t>
            </a:r>
            <a:r>
              <a:rPr lang="zh-CN" altLang="en-US"/>
              <a:t>比如，小组中，我担任了组长。又比如，我们分配任务是按照骰子点数决定的。</a:t>
            </a:r>
            <a:endParaRPr lang="zh-CN" altLang="en-US"/>
          </a:p>
          <a:p>
            <a:r>
              <a:rPr lang="zh-CN" altLang="en-US"/>
              <a:t>	然而，最意外的是---我的Ubuntu出现了问题</a:t>
            </a:r>
            <a:endParaRPr lang="zh-CN" altLang="en-US"/>
          </a:p>
          <a:p>
            <a:r>
              <a:rPr lang="zh-CN" altLang="en-US"/>
              <a:t>	身为组长的我，并没有协调好组员之间的进程。使程序上下的破绽众多。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	组员：余啸渊</a:t>
            </a:r>
            <a:endParaRPr lang="zh-CN" altLang="en-US"/>
          </a:p>
          <a:p>
            <a:r>
              <a:rPr lang="zh-CN" altLang="en-US"/>
              <a:t>		以课上通讯录的内容为模板，创建了多个文件，进行书写</a:t>
            </a:r>
            <a:endParaRPr lang="zh-CN" altLang="en-US"/>
          </a:p>
          <a:p>
            <a:r>
              <a:rPr lang="zh-CN" altLang="en-US"/>
              <a:t>	组员：吴迪安</a:t>
            </a:r>
            <a:endParaRPr lang="zh-CN" altLang="en-US"/>
          </a:p>
          <a:p>
            <a:r>
              <a:rPr lang="zh-CN" altLang="en-US"/>
              <a:t>		擅于思考，擅于查阅资料。能将代码书写的十分有条理</a:t>
            </a:r>
            <a:endParaRPr lang="zh-CN" altLang="en-US"/>
          </a:p>
          <a:p>
            <a:r>
              <a:rPr lang="zh-CN" altLang="en-US"/>
              <a:t>	组员：邓珠</a:t>
            </a:r>
            <a:endParaRPr lang="zh-CN" altLang="en-US"/>
          </a:p>
          <a:p>
            <a:r>
              <a:rPr lang="zh-CN" altLang="en-US"/>
              <a:t>		遇到问题，会与身边的人积极讨论，以寻求解决的方法</a:t>
            </a:r>
            <a:endParaRPr lang="zh-CN" altLang="en-US"/>
          </a:p>
          <a:p>
            <a:r>
              <a:rPr lang="zh-CN" altLang="en-US"/>
              <a:t>	</a:t>
            </a:r>
            <a:endParaRPr lang="zh-CN" altLang="en-US"/>
          </a:p>
          <a:p>
            <a:r>
              <a:rPr lang="zh-CN" altLang="en-US"/>
              <a:t>	以上，我组员做的十分不错。</a:t>
            </a:r>
            <a:endParaRPr lang="zh-CN" altLang="en-US"/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3" y="-27384"/>
            <a:ext cx="12192000" cy="510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-5483" y="-27383"/>
            <a:ext cx="12200658" cy="5109792"/>
          </a:xfrm>
          <a:prstGeom prst="rect">
            <a:avLst/>
          </a:prstGeom>
          <a:solidFill>
            <a:srgbClr val="5C6D7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7609" y="5082408"/>
            <a:ext cx="12200658" cy="1802976"/>
          </a:xfrm>
          <a:prstGeom prst="rect">
            <a:avLst/>
          </a:prstGeom>
          <a:solidFill>
            <a:srgbClr val="EAEAE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燕尾形 11"/>
          <p:cNvSpPr>
            <a:spLocks noChangeArrowheads="1"/>
          </p:cNvSpPr>
          <p:nvPr/>
        </p:nvSpPr>
        <p:spPr bwMode="auto">
          <a:xfrm>
            <a:off x="9012674" y="3815687"/>
            <a:ext cx="231590" cy="463419"/>
          </a:xfrm>
          <a:prstGeom prst="chevron">
            <a:avLst>
              <a:gd name="adj" fmla="val 71727"/>
            </a:avLst>
          </a:prstGeom>
          <a:solidFill>
            <a:srgbClr val="B4B7BE"/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9" name="燕尾形 36"/>
          <p:cNvSpPr>
            <a:spLocks noChangeArrowheads="1"/>
          </p:cNvSpPr>
          <p:nvPr/>
        </p:nvSpPr>
        <p:spPr bwMode="auto">
          <a:xfrm flipH="1">
            <a:off x="3001243" y="3815687"/>
            <a:ext cx="231590" cy="463419"/>
          </a:xfrm>
          <a:prstGeom prst="chevron">
            <a:avLst>
              <a:gd name="adj" fmla="val 71727"/>
            </a:avLst>
          </a:prstGeom>
          <a:solidFill>
            <a:srgbClr val="B4B7BE"/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585419" y="3703042"/>
            <a:ext cx="719684" cy="719684"/>
            <a:chOff x="4585419" y="3703042"/>
            <a:chExt cx="719684" cy="719684"/>
          </a:xfrm>
        </p:grpSpPr>
        <p:sp>
          <p:nvSpPr>
            <p:cNvPr id="22" name="椭圆 21"/>
            <p:cNvSpPr/>
            <p:nvPr/>
          </p:nvSpPr>
          <p:spPr>
            <a:xfrm>
              <a:off x="4585419" y="3703042"/>
              <a:ext cx="719684" cy="719684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Freeform 84"/>
            <p:cNvSpPr>
              <a:spLocks noChangeAspect="1" noEditPoints="1" noChangeArrowheads="1"/>
            </p:cNvSpPr>
            <p:nvPr/>
          </p:nvSpPr>
          <p:spPr bwMode="auto">
            <a:xfrm>
              <a:off x="4743766" y="3905248"/>
              <a:ext cx="401608" cy="397088"/>
            </a:xfrm>
            <a:custGeom>
              <a:avLst/>
              <a:gdLst>
                <a:gd name="T0" fmla="*/ 170 w 170"/>
                <a:gd name="T1" fmla="*/ 0 h 168"/>
                <a:gd name="T2" fmla="*/ 162 w 170"/>
                <a:gd name="T3" fmla="*/ 16 h 168"/>
                <a:gd name="T4" fmla="*/ 170 w 170"/>
                <a:gd name="T5" fmla="*/ 103 h 168"/>
                <a:gd name="T6" fmla="*/ 93 w 170"/>
                <a:gd name="T7" fmla="*/ 119 h 168"/>
                <a:gd name="T8" fmla="*/ 128 w 170"/>
                <a:gd name="T9" fmla="*/ 152 h 168"/>
                <a:gd name="T10" fmla="*/ 42 w 170"/>
                <a:gd name="T11" fmla="*/ 168 h 168"/>
                <a:gd name="T12" fmla="*/ 77 w 170"/>
                <a:gd name="T13" fmla="*/ 152 h 168"/>
                <a:gd name="T14" fmla="*/ 0 w 170"/>
                <a:gd name="T15" fmla="*/ 119 h 168"/>
                <a:gd name="T16" fmla="*/ 6 w 170"/>
                <a:gd name="T17" fmla="*/ 103 h 168"/>
                <a:gd name="T18" fmla="*/ 0 w 170"/>
                <a:gd name="T19" fmla="*/ 16 h 168"/>
                <a:gd name="T20" fmla="*/ 0 w 170"/>
                <a:gd name="T21" fmla="*/ 0 h 168"/>
                <a:gd name="T22" fmla="*/ 122 w 170"/>
                <a:gd name="T23" fmla="*/ 40 h 168"/>
                <a:gd name="T24" fmla="*/ 115 w 170"/>
                <a:gd name="T25" fmla="*/ 44 h 168"/>
                <a:gd name="T26" fmla="*/ 75 w 170"/>
                <a:gd name="T27" fmla="*/ 52 h 168"/>
                <a:gd name="T28" fmla="*/ 73 w 170"/>
                <a:gd name="T29" fmla="*/ 50 h 168"/>
                <a:gd name="T30" fmla="*/ 50 w 170"/>
                <a:gd name="T31" fmla="*/ 67 h 168"/>
                <a:gd name="T32" fmla="*/ 85 w 170"/>
                <a:gd name="T33" fmla="*/ 65 h 168"/>
                <a:gd name="T34" fmla="*/ 89 w 170"/>
                <a:gd name="T35" fmla="*/ 67 h 168"/>
                <a:gd name="T36" fmla="*/ 120 w 170"/>
                <a:gd name="T37" fmla="*/ 52 h 168"/>
                <a:gd name="T38" fmla="*/ 128 w 170"/>
                <a:gd name="T39" fmla="*/ 40 h 168"/>
                <a:gd name="T40" fmla="*/ 113 w 170"/>
                <a:gd name="T41" fmla="*/ 58 h 168"/>
                <a:gd name="T42" fmla="*/ 122 w 170"/>
                <a:gd name="T43" fmla="*/ 85 h 168"/>
                <a:gd name="T44" fmla="*/ 113 w 170"/>
                <a:gd name="T45" fmla="*/ 58 h 168"/>
                <a:gd name="T46" fmla="*/ 101 w 170"/>
                <a:gd name="T47" fmla="*/ 67 h 168"/>
                <a:gd name="T48" fmla="*/ 109 w 170"/>
                <a:gd name="T49" fmla="*/ 85 h 168"/>
                <a:gd name="T50" fmla="*/ 101 w 170"/>
                <a:gd name="T51" fmla="*/ 67 h 168"/>
                <a:gd name="T52" fmla="*/ 87 w 170"/>
                <a:gd name="T53" fmla="*/ 77 h 168"/>
                <a:gd name="T54" fmla="*/ 95 w 170"/>
                <a:gd name="T55" fmla="*/ 85 h 168"/>
                <a:gd name="T56" fmla="*/ 87 w 170"/>
                <a:gd name="T57" fmla="*/ 77 h 168"/>
                <a:gd name="T58" fmla="*/ 75 w 170"/>
                <a:gd name="T59" fmla="*/ 69 h 168"/>
                <a:gd name="T60" fmla="*/ 83 w 170"/>
                <a:gd name="T61" fmla="*/ 85 h 168"/>
                <a:gd name="T62" fmla="*/ 75 w 170"/>
                <a:gd name="T63" fmla="*/ 69 h 168"/>
                <a:gd name="T64" fmla="*/ 63 w 170"/>
                <a:gd name="T65" fmla="*/ 69 h 168"/>
                <a:gd name="T66" fmla="*/ 71 w 170"/>
                <a:gd name="T67" fmla="*/ 85 h 168"/>
                <a:gd name="T68" fmla="*/ 63 w 170"/>
                <a:gd name="T69" fmla="*/ 69 h 168"/>
                <a:gd name="T70" fmla="*/ 48 w 170"/>
                <a:gd name="T71" fmla="*/ 73 h 168"/>
                <a:gd name="T72" fmla="*/ 56 w 170"/>
                <a:gd name="T73" fmla="*/ 85 h 168"/>
                <a:gd name="T74" fmla="*/ 48 w 170"/>
                <a:gd name="T75" fmla="*/ 73 h 168"/>
                <a:gd name="T76" fmla="*/ 146 w 170"/>
                <a:gd name="T77" fmla="*/ 18 h 168"/>
                <a:gd name="T78" fmla="*/ 24 w 170"/>
                <a:gd name="T79" fmla="*/ 101 h 168"/>
                <a:gd name="T80" fmla="*/ 146 w 170"/>
                <a:gd name="T81" fmla="*/ 18 h 16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70"/>
                <a:gd name="T124" fmla="*/ 0 h 168"/>
                <a:gd name="T125" fmla="*/ 170 w 170"/>
                <a:gd name="T126" fmla="*/ 168 h 168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70" h="168">
                  <a:moveTo>
                    <a:pt x="0" y="0"/>
                  </a:moveTo>
                  <a:lnTo>
                    <a:pt x="170" y="0"/>
                  </a:lnTo>
                  <a:lnTo>
                    <a:pt x="170" y="16"/>
                  </a:lnTo>
                  <a:lnTo>
                    <a:pt x="162" y="16"/>
                  </a:lnTo>
                  <a:lnTo>
                    <a:pt x="162" y="103"/>
                  </a:lnTo>
                  <a:lnTo>
                    <a:pt x="170" y="103"/>
                  </a:lnTo>
                  <a:lnTo>
                    <a:pt x="170" y="119"/>
                  </a:lnTo>
                  <a:lnTo>
                    <a:pt x="93" y="119"/>
                  </a:lnTo>
                  <a:lnTo>
                    <a:pt x="93" y="152"/>
                  </a:lnTo>
                  <a:lnTo>
                    <a:pt x="128" y="152"/>
                  </a:lnTo>
                  <a:lnTo>
                    <a:pt x="128" y="168"/>
                  </a:lnTo>
                  <a:lnTo>
                    <a:pt x="42" y="168"/>
                  </a:lnTo>
                  <a:lnTo>
                    <a:pt x="42" y="152"/>
                  </a:lnTo>
                  <a:lnTo>
                    <a:pt x="77" y="152"/>
                  </a:lnTo>
                  <a:lnTo>
                    <a:pt x="77" y="119"/>
                  </a:lnTo>
                  <a:lnTo>
                    <a:pt x="0" y="119"/>
                  </a:lnTo>
                  <a:lnTo>
                    <a:pt x="0" y="103"/>
                  </a:lnTo>
                  <a:lnTo>
                    <a:pt x="6" y="103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128" y="40"/>
                  </a:moveTo>
                  <a:lnTo>
                    <a:pt x="122" y="40"/>
                  </a:lnTo>
                  <a:lnTo>
                    <a:pt x="113" y="40"/>
                  </a:lnTo>
                  <a:lnTo>
                    <a:pt x="115" y="44"/>
                  </a:lnTo>
                  <a:lnTo>
                    <a:pt x="87" y="61"/>
                  </a:lnTo>
                  <a:lnTo>
                    <a:pt x="75" y="52"/>
                  </a:lnTo>
                  <a:lnTo>
                    <a:pt x="75" y="50"/>
                  </a:lnTo>
                  <a:lnTo>
                    <a:pt x="73" y="50"/>
                  </a:lnTo>
                  <a:lnTo>
                    <a:pt x="48" y="61"/>
                  </a:lnTo>
                  <a:lnTo>
                    <a:pt x="50" y="67"/>
                  </a:lnTo>
                  <a:lnTo>
                    <a:pt x="73" y="56"/>
                  </a:lnTo>
                  <a:lnTo>
                    <a:pt x="85" y="65"/>
                  </a:lnTo>
                  <a:lnTo>
                    <a:pt x="87" y="67"/>
                  </a:lnTo>
                  <a:lnTo>
                    <a:pt x="89" y="67"/>
                  </a:lnTo>
                  <a:lnTo>
                    <a:pt x="117" y="48"/>
                  </a:lnTo>
                  <a:lnTo>
                    <a:pt x="120" y="52"/>
                  </a:lnTo>
                  <a:lnTo>
                    <a:pt x="124" y="46"/>
                  </a:lnTo>
                  <a:lnTo>
                    <a:pt x="128" y="40"/>
                  </a:lnTo>
                  <a:lnTo>
                    <a:pt x="128" y="40"/>
                  </a:lnTo>
                  <a:close/>
                  <a:moveTo>
                    <a:pt x="113" y="58"/>
                  </a:moveTo>
                  <a:lnTo>
                    <a:pt x="113" y="85"/>
                  </a:lnTo>
                  <a:lnTo>
                    <a:pt x="122" y="85"/>
                  </a:lnTo>
                  <a:lnTo>
                    <a:pt x="122" y="58"/>
                  </a:lnTo>
                  <a:lnTo>
                    <a:pt x="113" y="58"/>
                  </a:lnTo>
                  <a:lnTo>
                    <a:pt x="113" y="58"/>
                  </a:lnTo>
                  <a:close/>
                  <a:moveTo>
                    <a:pt x="101" y="67"/>
                  </a:moveTo>
                  <a:lnTo>
                    <a:pt x="101" y="85"/>
                  </a:lnTo>
                  <a:lnTo>
                    <a:pt x="109" y="85"/>
                  </a:lnTo>
                  <a:lnTo>
                    <a:pt x="109" y="67"/>
                  </a:lnTo>
                  <a:lnTo>
                    <a:pt x="101" y="67"/>
                  </a:lnTo>
                  <a:lnTo>
                    <a:pt x="101" y="67"/>
                  </a:lnTo>
                  <a:close/>
                  <a:moveTo>
                    <a:pt x="87" y="77"/>
                  </a:moveTo>
                  <a:lnTo>
                    <a:pt x="87" y="85"/>
                  </a:lnTo>
                  <a:lnTo>
                    <a:pt x="95" y="85"/>
                  </a:lnTo>
                  <a:lnTo>
                    <a:pt x="95" y="77"/>
                  </a:lnTo>
                  <a:lnTo>
                    <a:pt x="87" y="77"/>
                  </a:lnTo>
                  <a:lnTo>
                    <a:pt x="87" y="77"/>
                  </a:lnTo>
                  <a:close/>
                  <a:moveTo>
                    <a:pt x="75" y="69"/>
                  </a:moveTo>
                  <a:lnTo>
                    <a:pt x="75" y="85"/>
                  </a:lnTo>
                  <a:lnTo>
                    <a:pt x="83" y="85"/>
                  </a:lnTo>
                  <a:lnTo>
                    <a:pt x="83" y="69"/>
                  </a:lnTo>
                  <a:lnTo>
                    <a:pt x="75" y="69"/>
                  </a:lnTo>
                  <a:lnTo>
                    <a:pt x="75" y="69"/>
                  </a:lnTo>
                  <a:close/>
                  <a:moveTo>
                    <a:pt x="63" y="69"/>
                  </a:moveTo>
                  <a:lnTo>
                    <a:pt x="63" y="85"/>
                  </a:lnTo>
                  <a:lnTo>
                    <a:pt x="71" y="85"/>
                  </a:lnTo>
                  <a:lnTo>
                    <a:pt x="71" y="69"/>
                  </a:lnTo>
                  <a:lnTo>
                    <a:pt x="63" y="69"/>
                  </a:lnTo>
                  <a:lnTo>
                    <a:pt x="63" y="69"/>
                  </a:lnTo>
                  <a:close/>
                  <a:moveTo>
                    <a:pt x="48" y="73"/>
                  </a:moveTo>
                  <a:lnTo>
                    <a:pt x="48" y="85"/>
                  </a:lnTo>
                  <a:lnTo>
                    <a:pt x="56" y="85"/>
                  </a:lnTo>
                  <a:lnTo>
                    <a:pt x="56" y="73"/>
                  </a:lnTo>
                  <a:lnTo>
                    <a:pt x="48" y="73"/>
                  </a:lnTo>
                  <a:lnTo>
                    <a:pt x="48" y="73"/>
                  </a:lnTo>
                  <a:close/>
                  <a:moveTo>
                    <a:pt x="146" y="18"/>
                  </a:moveTo>
                  <a:lnTo>
                    <a:pt x="24" y="18"/>
                  </a:lnTo>
                  <a:lnTo>
                    <a:pt x="24" y="101"/>
                  </a:lnTo>
                  <a:lnTo>
                    <a:pt x="146" y="101"/>
                  </a:lnTo>
                  <a:lnTo>
                    <a:pt x="146" y="18"/>
                  </a:lnTo>
                  <a:close/>
                </a:path>
              </a:pathLst>
            </a:custGeom>
            <a:solidFill>
              <a:srgbClr val="B4B7BE"/>
            </a:solidFill>
            <a:ln>
              <a:noFill/>
            </a:ln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737547" y="3703042"/>
            <a:ext cx="714955" cy="714955"/>
            <a:chOff x="5737547" y="3703042"/>
            <a:chExt cx="714955" cy="714955"/>
          </a:xfrm>
        </p:grpSpPr>
        <p:sp>
          <p:nvSpPr>
            <p:cNvPr id="25" name="椭圆 24"/>
            <p:cNvSpPr/>
            <p:nvPr/>
          </p:nvSpPr>
          <p:spPr>
            <a:xfrm>
              <a:off x="5737547" y="3703042"/>
              <a:ext cx="714955" cy="714955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37"/>
            <p:cNvGrpSpPr/>
            <p:nvPr/>
          </p:nvGrpSpPr>
          <p:grpSpPr bwMode="auto">
            <a:xfrm>
              <a:off x="5845886" y="3868032"/>
              <a:ext cx="493879" cy="398149"/>
              <a:chOff x="316517" y="428157"/>
              <a:chExt cx="763002" cy="615108"/>
            </a:xfrm>
          </p:grpSpPr>
          <p:sp>
            <p:nvSpPr>
              <p:cNvPr id="27" name="圆角矩形 35"/>
              <p:cNvSpPr>
                <a:spLocks noChangeArrowheads="1"/>
              </p:cNvSpPr>
              <p:nvPr/>
            </p:nvSpPr>
            <p:spPr bwMode="auto">
              <a:xfrm>
                <a:off x="377825" y="428157"/>
                <a:ext cx="640387" cy="368076"/>
              </a:xfrm>
              <a:prstGeom prst="roundRect">
                <a:avLst>
                  <a:gd name="adj" fmla="val 8903"/>
                </a:avLst>
              </a:prstGeom>
              <a:noFill/>
              <a:ln w="28575">
                <a:solidFill>
                  <a:srgbClr val="B4B7BE"/>
                </a:solidFill>
                <a:bevel/>
              </a:ln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梯形 36"/>
              <p:cNvSpPr>
                <a:spLocks noChangeArrowheads="1"/>
              </p:cNvSpPr>
              <p:nvPr/>
            </p:nvSpPr>
            <p:spPr bwMode="auto">
              <a:xfrm flipV="1">
                <a:off x="316517" y="836912"/>
                <a:ext cx="763002" cy="206353"/>
              </a:xfrm>
              <a:custGeom>
                <a:avLst/>
                <a:gdLst>
                  <a:gd name="T0" fmla="*/ 737215 w 21600"/>
                  <a:gd name="T1" fmla="*/ 103177 h 21600"/>
                  <a:gd name="T2" fmla="*/ 381501 w 21600"/>
                  <a:gd name="T3" fmla="*/ 206353 h 21600"/>
                  <a:gd name="T4" fmla="*/ 25787 w 21600"/>
                  <a:gd name="T5" fmla="*/ 103177 h 21600"/>
                  <a:gd name="T6" fmla="*/ 381501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2530 w 21600"/>
                  <a:gd name="T13" fmla="*/ 2530 h 21600"/>
                  <a:gd name="T14" fmla="*/ 19070 w 21600"/>
                  <a:gd name="T15" fmla="*/ 1907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1460" y="21600"/>
                    </a:lnTo>
                    <a:lnTo>
                      <a:pt x="2014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B4B7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33" name="标题 4"/>
          <p:cNvSpPr txBox="1"/>
          <p:nvPr/>
        </p:nvSpPr>
        <p:spPr>
          <a:xfrm>
            <a:off x="2209155" y="1825640"/>
            <a:ext cx="7632848" cy="10661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9600" b="1" dirty="0">
                <a:solidFill>
                  <a:srgbClr val="B4B7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谢谢聆听</a:t>
            </a:r>
            <a:endParaRPr lang="zh-CN" altLang="en-US" sz="9600" b="1" dirty="0">
              <a:solidFill>
                <a:srgbClr val="B4B7B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0" y="5039464"/>
            <a:ext cx="12195175" cy="45719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5698481" y="4689140"/>
            <a:ext cx="792088" cy="792088"/>
          </a:xfrm>
          <a:prstGeom prst="ellipse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标题 4"/>
          <p:cNvSpPr txBox="1"/>
          <p:nvPr/>
        </p:nvSpPr>
        <p:spPr>
          <a:xfrm>
            <a:off x="5519126" y="4689140"/>
            <a:ext cx="1149763" cy="7920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chemeClr val="bg1"/>
                </a:solidFill>
                <a:latin typeface="Impact MT Std" pitchFamily="34" charset="0"/>
              </a:rPr>
              <a:t>GO</a:t>
            </a:r>
            <a:endParaRPr lang="zh-CN" altLang="en-US" sz="20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448857" y="3703042"/>
            <a:ext cx="720081" cy="720081"/>
            <a:chOff x="3448857" y="3703042"/>
            <a:chExt cx="720081" cy="720081"/>
          </a:xfrm>
        </p:grpSpPr>
        <p:sp>
          <p:nvSpPr>
            <p:cNvPr id="11" name="椭圆 10"/>
            <p:cNvSpPr/>
            <p:nvPr/>
          </p:nvSpPr>
          <p:spPr>
            <a:xfrm>
              <a:off x="3448857" y="3703042"/>
              <a:ext cx="720081" cy="720081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3595204" y="3808793"/>
              <a:ext cx="437633" cy="525616"/>
              <a:chOff x="5501727" y="1556792"/>
              <a:chExt cx="1019228" cy="1224136"/>
            </a:xfrm>
            <a:solidFill>
              <a:srgbClr val="B4B7BE"/>
            </a:solidFill>
          </p:grpSpPr>
          <p:sp>
            <p:nvSpPr>
              <p:cNvPr id="44" name="矩形 43"/>
              <p:cNvSpPr/>
              <p:nvPr/>
            </p:nvSpPr>
            <p:spPr>
              <a:xfrm>
                <a:off x="5617267" y="1556792"/>
                <a:ext cx="120280" cy="1224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5501727" y="1876363"/>
                <a:ext cx="351360" cy="35136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5933775" y="1556792"/>
                <a:ext cx="120280" cy="1224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5818235" y="2141536"/>
                <a:ext cx="351360" cy="35136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6285135" y="1556792"/>
                <a:ext cx="120280" cy="1224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6169595" y="1700808"/>
                <a:ext cx="351360" cy="35136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61" name="组合 60"/>
          <p:cNvGrpSpPr/>
          <p:nvPr/>
        </p:nvGrpSpPr>
        <p:grpSpPr>
          <a:xfrm>
            <a:off x="8113811" y="3717032"/>
            <a:ext cx="694337" cy="694337"/>
            <a:chOff x="8113811" y="3717032"/>
            <a:chExt cx="694337" cy="694337"/>
          </a:xfrm>
        </p:grpSpPr>
        <p:sp>
          <p:nvSpPr>
            <p:cNvPr id="50" name="椭圆 49"/>
            <p:cNvSpPr/>
            <p:nvPr/>
          </p:nvSpPr>
          <p:spPr>
            <a:xfrm>
              <a:off x="8113811" y="3717032"/>
              <a:ext cx="694337" cy="694337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Freeform 9"/>
            <p:cNvSpPr>
              <a:spLocks noChangeAspect="1" noEditPoints="1" noChangeArrowheads="1"/>
            </p:cNvSpPr>
            <p:nvPr/>
          </p:nvSpPr>
          <p:spPr bwMode="auto">
            <a:xfrm>
              <a:off x="8226760" y="3856523"/>
              <a:ext cx="480992" cy="438697"/>
            </a:xfrm>
            <a:custGeom>
              <a:avLst/>
              <a:gdLst>
                <a:gd name="T0" fmla="*/ 141 w 181"/>
                <a:gd name="T1" fmla="*/ 0 h 165"/>
                <a:gd name="T2" fmla="*/ 149 w 181"/>
                <a:gd name="T3" fmla="*/ 8 h 165"/>
                <a:gd name="T4" fmla="*/ 134 w 181"/>
                <a:gd name="T5" fmla="*/ 47 h 165"/>
                <a:gd name="T6" fmla="*/ 33 w 181"/>
                <a:gd name="T7" fmla="*/ 14 h 165"/>
                <a:gd name="T8" fmla="*/ 39 w 181"/>
                <a:gd name="T9" fmla="*/ 20 h 165"/>
                <a:gd name="T10" fmla="*/ 51 w 181"/>
                <a:gd name="T11" fmla="*/ 31 h 165"/>
                <a:gd name="T12" fmla="*/ 33 w 181"/>
                <a:gd name="T13" fmla="*/ 39 h 165"/>
                <a:gd name="T14" fmla="*/ 39 w 181"/>
                <a:gd name="T15" fmla="*/ 45 h 165"/>
                <a:gd name="T16" fmla="*/ 51 w 181"/>
                <a:gd name="T17" fmla="*/ 55 h 165"/>
                <a:gd name="T18" fmla="*/ 33 w 181"/>
                <a:gd name="T19" fmla="*/ 63 h 165"/>
                <a:gd name="T20" fmla="*/ 39 w 181"/>
                <a:gd name="T21" fmla="*/ 67 h 165"/>
                <a:gd name="T22" fmla="*/ 51 w 181"/>
                <a:gd name="T23" fmla="*/ 77 h 165"/>
                <a:gd name="T24" fmla="*/ 33 w 181"/>
                <a:gd name="T25" fmla="*/ 86 h 165"/>
                <a:gd name="T26" fmla="*/ 39 w 181"/>
                <a:gd name="T27" fmla="*/ 90 h 165"/>
                <a:gd name="T28" fmla="*/ 51 w 181"/>
                <a:gd name="T29" fmla="*/ 100 h 165"/>
                <a:gd name="T30" fmla="*/ 33 w 181"/>
                <a:gd name="T31" fmla="*/ 110 h 165"/>
                <a:gd name="T32" fmla="*/ 39 w 181"/>
                <a:gd name="T33" fmla="*/ 116 h 165"/>
                <a:gd name="T34" fmla="*/ 51 w 181"/>
                <a:gd name="T35" fmla="*/ 126 h 165"/>
                <a:gd name="T36" fmla="*/ 33 w 181"/>
                <a:gd name="T37" fmla="*/ 134 h 165"/>
                <a:gd name="T38" fmla="*/ 33 w 181"/>
                <a:gd name="T39" fmla="*/ 151 h 165"/>
                <a:gd name="T40" fmla="*/ 134 w 181"/>
                <a:gd name="T41" fmla="*/ 118 h 165"/>
                <a:gd name="T42" fmla="*/ 149 w 181"/>
                <a:gd name="T43" fmla="*/ 157 h 165"/>
                <a:gd name="T44" fmla="*/ 141 w 181"/>
                <a:gd name="T45" fmla="*/ 165 h 165"/>
                <a:gd name="T46" fmla="*/ 19 w 181"/>
                <a:gd name="T47" fmla="*/ 165 h 165"/>
                <a:gd name="T48" fmla="*/ 19 w 181"/>
                <a:gd name="T49" fmla="*/ 146 h 165"/>
                <a:gd name="T50" fmla="*/ 0 w 181"/>
                <a:gd name="T51" fmla="*/ 132 h 165"/>
                <a:gd name="T52" fmla="*/ 19 w 181"/>
                <a:gd name="T53" fmla="*/ 120 h 165"/>
                <a:gd name="T54" fmla="*/ 0 w 181"/>
                <a:gd name="T55" fmla="*/ 108 h 165"/>
                <a:gd name="T56" fmla="*/ 19 w 181"/>
                <a:gd name="T57" fmla="*/ 98 h 165"/>
                <a:gd name="T58" fmla="*/ 0 w 181"/>
                <a:gd name="T59" fmla="*/ 83 h 165"/>
                <a:gd name="T60" fmla="*/ 19 w 181"/>
                <a:gd name="T61" fmla="*/ 75 h 165"/>
                <a:gd name="T62" fmla="*/ 0 w 181"/>
                <a:gd name="T63" fmla="*/ 61 h 165"/>
                <a:gd name="T64" fmla="*/ 19 w 181"/>
                <a:gd name="T65" fmla="*/ 51 h 165"/>
                <a:gd name="T66" fmla="*/ 0 w 181"/>
                <a:gd name="T67" fmla="*/ 39 h 165"/>
                <a:gd name="T68" fmla="*/ 19 w 181"/>
                <a:gd name="T69" fmla="*/ 8 h 165"/>
                <a:gd name="T70" fmla="*/ 27 w 181"/>
                <a:gd name="T71" fmla="*/ 0 h 165"/>
                <a:gd name="T72" fmla="*/ 63 w 181"/>
                <a:gd name="T73" fmla="*/ 79 h 165"/>
                <a:gd name="T74" fmla="*/ 84 w 181"/>
                <a:gd name="T75" fmla="*/ 88 h 165"/>
                <a:gd name="T76" fmla="*/ 63 w 181"/>
                <a:gd name="T77" fmla="*/ 79 h 165"/>
                <a:gd name="T78" fmla="*/ 63 w 181"/>
                <a:gd name="T79" fmla="*/ 61 h 165"/>
                <a:gd name="T80" fmla="*/ 100 w 181"/>
                <a:gd name="T81" fmla="*/ 69 h 165"/>
                <a:gd name="T82" fmla="*/ 63 w 181"/>
                <a:gd name="T83" fmla="*/ 61 h 165"/>
                <a:gd name="T84" fmla="*/ 63 w 181"/>
                <a:gd name="T85" fmla="*/ 45 h 165"/>
                <a:gd name="T86" fmla="*/ 116 w 181"/>
                <a:gd name="T87" fmla="*/ 53 h 165"/>
                <a:gd name="T88" fmla="*/ 63 w 181"/>
                <a:gd name="T89" fmla="*/ 45 h 165"/>
                <a:gd name="T90" fmla="*/ 63 w 181"/>
                <a:gd name="T91" fmla="*/ 29 h 165"/>
                <a:gd name="T92" fmla="*/ 116 w 181"/>
                <a:gd name="T93" fmla="*/ 35 h 165"/>
                <a:gd name="T94" fmla="*/ 63 w 181"/>
                <a:gd name="T95" fmla="*/ 29 h 165"/>
                <a:gd name="T96" fmla="*/ 84 w 181"/>
                <a:gd name="T97" fmla="*/ 130 h 165"/>
                <a:gd name="T98" fmla="*/ 106 w 181"/>
                <a:gd name="T99" fmla="*/ 130 h 165"/>
                <a:gd name="T100" fmla="*/ 86 w 181"/>
                <a:gd name="T101" fmla="*/ 108 h 165"/>
                <a:gd name="T102" fmla="*/ 84 w 181"/>
                <a:gd name="T103" fmla="*/ 130 h 165"/>
                <a:gd name="T104" fmla="*/ 161 w 181"/>
                <a:gd name="T105" fmla="*/ 37 h 165"/>
                <a:gd name="T106" fmla="*/ 116 w 181"/>
                <a:gd name="T107" fmla="*/ 120 h 165"/>
                <a:gd name="T108" fmla="*/ 161 w 181"/>
                <a:gd name="T109" fmla="*/ 37 h 16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1"/>
                <a:gd name="T166" fmla="*/ 0 h 165"/>
                <a:gd name="T167" fmla="*/ 181 w 181"/>
                <a:gd name="T168" fmla="*/ 165 h 16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1" h="165">
                  <a:moveTo>
                    <a:pt x="27" y="0"/>
                  </a:moveTo>
                  <a:lnTo>
                    <a:pt x="141" y="0"/>
                  </a:lnTo>
                  <a:lnTo>
                    <a:pt x="149" y="0"/>
                  </a:lnTo>
                  <a:lnTo>
                    <a:pt x="149" y="8"/>
                  </a:lnTo>
                  <a:lnTo>
                    <a:pt x="149" y="35"/>
                  </a:lnTo>
                  <a:lnTo>
                    <a:pt x="134" y="47"/>
                  </a:lnTo>
                  <a:lnTo>
                    <a:pt x="134" y="14"/>
                  </a:lnTo>
                  <a:lnTo>
                    <a:pt x="33" y="14"/>
                  </a:lnTo>
                  <a:lnTo>
                    <a:pt x="33" y="25"/>
                  </a:lnTo>
                  <a:lnTo>
                    <a:pt x="39" y="20"/>
                  </a:lnTo>
                  <a:lnTo>
                    <a:pt x="47" y="18"/>
                  </a:lnTo>
                  <a:lnTo>
                    <a:pt x="51" y="31"/>
                  </a:lnTo>
                  <a:lnTo>
                    <a:pt x="45" y="35"/>
                  </a:lnTo>
                  <a:lnTo>
                    <a:pt x="33" y="39"/>
                  </a:lnTo>
                  <a:lnTo>
                    <a:pt x="33" y="47"/>
                  </a:lnTo>
                  <a:lnTo>
                    <a:pt x="39" y="45"/>
                  </a:lnTo>
                  <a:lnTo>
                    <a:pt x="47" y="41"/>
                  </a:lnTo>
                  <a:lnTo>
                    <a:pt x="51" y="55"/>
                  </a:lnTo>
                  <a:lnTo>
                    <a:pt x="45" y="57"/>
                  </a:lnTo>
                  <a:lnTo>
                    <a:pt x="33" y="63"/>
                  </a:lnTo>
                  <a:lnTo>
                    <a:pt x="33" y="71"/>
                  </a:lnTo>
                  <a:lnTo>
                    <a:pt x="39" y="67"/>
                  </a:lnTo>
                  <a:lnTo>
                    <a:pt x="47" y="65"/>
                  </a:lnTo>
                  <a:lnTo>
                    <a:pt x="51" y="77"/>
                  </a:lnTo>
                  <a:lnTo>
                    <a:pt x="45" y="81"/>
                  </a:lnTo>
                  <a:lnTo>
                    <a:pt x="33" y="86"/>
                  </a:lnTo>
                  <a:lnTo>
                    <a:pt x="33" y="94"/>
                  </a:lnTo>
                  <a:lnTo>
                    <a:pt x="39" y="90"/>
                  </a:lnTo>
                  <a:lnTo>
                    <a:pt x="47" y="88"/>
                  </a:lnTo>
                  <a:lnTo>
                    <a:pt x="51" y="100"/>
                  </a:lnTo>
                  <a:lnTo>
                    <a:pt x="45" y="104"/>
                  </a:lnTo>
                  <a:lnTo>
                    <a:pt x="33" y="110"/>
                  </a:lnTo>
                  <a:lnTo>
                    <a:pt x="33" y="118"/>
                  </a:lnTo>
                  <a:lnTo>
                    <a:pt x="39" y="116"/>
                  </a:lnTo>
                  <a:lnTo>
                    <a:pt x="47" y="112"/>
                  </a:lnTo>
                  <a:lnTo>
                    <a:pt x="51" y="126"/>
                  </a:lnTo>
                  <a:lnTo>
                    <a:pt x="45" y="128"/>
                  </a:lnTo>
                  <a:lnTo>
                    <a:pt x="33" y="134"/>
                  </a:lnTo>
                  <a:lnTo>
                    <a:pt x="33" y="146"/>
                  </a:lnTo>
                  <a:lnTo>
                    <a:pt x="33" y="151"/>
                  </a:lnTo>
                  <a:lnTo>
                    <a:pt x="134" y="151"/>
                  </a:lnTo>
                  <a:lnTo>
                    <a:pt x="134" y="118"/>
                  </a:lnTo>
                  <a:lnTo>
                    <a:pt x="149" y="106"/>
                  </a:lnTo>
                  <a:lnTo>
                    <a:pt x="149" y="157"/>
                  </a:lnTo>
                  <a:lnTo>
                    <a:pt x="149" y="165"/>
                  </a:lnTo>
                  <a:lnTo>
                    <a:pt x="141" y="165"/>
                  </a:lnTo>
                  <a:lnTo>
                    <a:pt x="27" y="165"/>
                  </a:lnTo>
                  <a:lnTo>
                    <a:pt x="19" y="165"/>
                  </a:lnTo>
                  <a:lnTo>
                    <a:pt x="19" y="157"/>
                  </a:lnTo>
                  <a:lnTo>
                    <a:pt x="19" y="146"/>
                  </a:lnTo>
                  <a:lnTo>
                    <a:pt x="4" y="146"/>
                  </a:lnTo>
                  <a:lnTo>
                    <a:pt x="0" y="132"/>
                  </a:lnTo>
                  <a:lnTo>
                    <a:pt x="19" y="124"/>
                  </a:lnTo>
                  <a:lnTo>
                    <a:pt x="19" y="120"/>
                  </a:lnTo>
                  <a:lnTo>
                    <a:pt x="4" y="120"/>
                  </a:lnTo>
                  <a:lnTo>
                    <a:pt x="0" y="108"/>
                  </a:lnTo>
                  <a:lnTo>
                    <a:pt x="19" y="100"/>
                  </a:lnTo>
                  <a:lnTo>
                    <a:pt x="19" y="98"/>
                  </a:lnTo>
                  <a:lnTo>
                    <a:pt x="4" y="98"/>
                  </a:lnTo>
                  <a:lnTo>
                    <a:pt x="0" y="83"/>
                  </a:lnTo>
                  <a:lnTo>
                    <a:pt x="19" y="77"/>
                  </a:lnTo>
                  <a:lnTo>
                    <a:pt x="19" y="75"/>
                  </a:lnTo>
                  <a:lnTo>
                    <a:pt x="4" y="75"/>
                  </a:lnTo>
                  <a:lnTo>
                    <a:pt x="0" y="61"/>
                  </a:lnTo>
                  <a:lnTo>
                    <a:pt x="19" y="53"/>
                  </a:lnTo>
                  <a:lnTo>
                    <a:pt x="19" y="51"/>
                  </a:lnTo>
                  <a:lnTo>
                    <a:pt x="4" y="51"/>
                  </a:lnTo>
                  <a:lnTo>
                    <a:pt x="0" y="39"/>
                  </a:lnTo>
                  <a:lnTo>
                    <a:pt x="19" y="31"/>
                  </a:lnTo>
                  <a:lnTo>
                    <a:pt x="19" y="8"/>
                  </a:lnTo>
                  <a:lnTo>
                    <a:pt x="19" y="0"/>
                  </a:ln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63" y="79"/>
                  </a:moveTo>
                  <a:lnTo>
                    <a:pt x="63" y="88"/>
                  </a:lnTo>
                  <a:lnTo>
                    <a:pt x="84" y="88"/>
                  </a:lnTo>
                  <a:lnTo>
                    <a:pt x="84" y="79"/>
                  </a:lnTo>
                  <a:lnTo>
                    <a:pt x="63" y="79"/>
                  </a:lnTo>
                  <a:lnTo>
                    <a:pt x="63" y="79"/>
                  </a:lnTo>
                  <a:close/>
                  <a:moveTo>
                    <a:pt x="63" y="61"/>
                  </a:moveTo>
                  <a:lnTo>
                    <a:pt x="63" y="69"/>
                  </a:lnTo>
                  <a:lnTo>
                    <a:pt x="100" y="69"/>
                  </a:lnTo>
                  <a:lnTo>
                    <a:pt x="100" y="61"/>
                  </a:lnTo>
                  <a:lnTo>
                    <a:pt x="63" y="61"/>
                  </a:lnTo>
                  <a:lnTo>
                    <a:pt x="63" y="61"/>
                  </a:lnTo>
                  <a:close/>
                  <a:moveTo>
                    <a:pt x="63" y="45"/>
                  </a:moveTo>
                  <a:lnTo>
                    <a:pt x="63" y="53"/>
                  </a:lnTo>
                  <a:lnTo>
                    <a:pt x="116" y="53"/>
                  </a:lnTo>
                  <a:lnTo>
                    <a:pt x="116" y="45"/>
                  </a:lnTo>
                  <a:lnTo>
                    <a:pt x="63" y="45"/>
                  </a:lnTo>
                  <a:lnTo>
                    <a:pt x="63" y="45"/>
                  </a:lnTo>
                  <a:close/>
                  <a:moveTo>
                    <a:pt x="63" y="29"/>
                  </a:moveTo>
                  <a:lnTo>
                    <a:pt x="63" y="35"/>
                  </a:lnTo>
                  <a:lnTo>
                    <a:pt x="116" y="35"/>
                  </a:lnTo>
                  <a:lnTo>
                    <a:pt x="116" y="29"/>
                  </a:lnTo>
                  <a:lnTo>
                    <a:pt x="63" y="29"/>
                  </a:lnTo>
                  <a:lnTo>
                    <a:pt x="63" y="29"/>
                  </a:lnTo>
                  <a:close/>
                  <a:moveTo>
                    <a:pt x="84" y="130"/>
                  </a:moveTo>
                  <a:lnTo>
                    <a:pt x="96" y="130"/>
                  </a:lnTo>
                  <a:lnTo>
                    <a:pt x="106" y="130"/>
                  </a:lnTo>
                  <a:lnTo>
                    <a:pt x="96" y="118"/>
                  </a:lnTo>
                  <a:lnTo>
                    <a:pt x="86" y="108"/>
                  </a:lnTo>
                  <a:lnTo>
                    <a:pt x="86" y="120"/>
                  </a:lnTo>
                  <a:lnTo>
                    <a:pt x="84" y="130"/>
                  </a:lnTo>
                  <a:lnTo>
                    <a:pt x="84" y="130"/>
                  </a:lnTo>
                  <a:close/>
                  <a:moveTo>
                    <a:pt x="161" y="37"/>
                  </a:moveTo>
                  <a:lnTo>
                    <a:pt x="96" y="100"/>
                  </a:lnTo>
                  <a:lnTo>
                    <a:pt x="116" y="120"/>
                  </a:lnTo>
                  <a:lnTo>
                    <a:pt x="181" y="57"/>
                  </a:lnTo>
                  <a:lnTo>
                    <a:pt x="161" y="37"/>
                  </a:lnTo>
                  <a:close/>
                </a:path>
              </a:pathLst>
            </a:custGeom>
            <a:solidFill>
              <a:srgbClr val="B4B7BE"/>
            </a:solidFill>
            <a:ln>
              <a:noFill/>
            </a:ln>
          </p:spPr>
          <p:txBody>
            <a:bodyPr/>
            <a:lstStyle/>
            <a:p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941387" y="3703042"/>
            <a:ext cx="694337" cy="694337"/>
            <a:chOff x="6941387" y="3703042"/>
            <a:chExt cx="694337" cy="694337"/>
          </a:xfrm>
        </p:grpSpPr>
        <p:sp>
          <p:nvSpPr>
            <p:cNvPr id="30" name="椭圆 29"/>
            <p:cNvSpPr/>
            <p:nvPr/>
          </p:nvSpPr>
          <p:spPr>
            <a:xfrm>
              <a:off x="6941387" y="3703042"/>
              <a:ext cx="694337" cy="694337"/>
            </a:xfrm>
            <a:prstGeom prst="ellipse">
              <a:avLst/>
            </a:prstGeom>
            <a:noFill/>
            <a:ln>
              <a:solidFill>
                <a:srgbClr val="B4B7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4" name="组合 116"/>
            <p:cNvGrpSpPr/>
            <p:nvPr/>
          </p:nvGrpSpPr>
          <p:grpSpPr bwMode="auto">
            <a:xfrm>
              <a:off x="7039431" y="3776818"/>
              <a:ext cx="448698" cy="525518"/>
              <a:chOff x="0" y="0"/>
              <a:chExt cx="1223776" cy="1433216"/>
            </a:xfrm>
            <a:solidFill>
              <a:srgbClr val="B4B7BE"/>
            </a:solidFill>
          </p:grpSpPr>
          <p:grpSp>
            <p:nvGrpSpPr>
              <p:cNvPr id="55" name="组合 111"/>
              <p:cNvGrpSpPr/>
              <p:nvPr/>
            </p:nvGrpSpPr>
            <p:grpSpPr bwMode="auto">
              <a:xfrm>
                <a:off x="0" y="0"/>
                <a:ext cx="1223776" cy="1433216"/>
                <a:chOff x="0" y="0"/>
                <a:chExt cx="1223776" cy="1433216"/>
              </a:xfrm>
              <a:grpFill/>
            </p:grpSpPr>
            <p:sp>
              <p:nvSpPr>
                <p:cNvPr id="57" name="任意多边形 112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1208988" cy="1208988"/>
                </a:xfrm>
                <a:custGeom>
                  <a:avLst/>
                  <a:gdLst>
                    <a:gd name="T0" fmla="*/ 604493 w 1208988"/>
                    <a:gd name="T1" fmla="*/ 172493 h 1208988"/>
                    <a:gd name="T2" fmla="*/ 172493 w 1208988"/>
                    <a:gd name="T3" fmla="*/ 604493 h 1208988"/>
                    <a:gd name="T4" fmla="*/ 604493 w 1208988"/>
                    <a:gd name="T5" fmla="*/ 1036493 h 1208988"/>
                    <a:gd name="T6" fmla="*/ 1036493 w 1208988"/>
                    <a:gd name="T7" fmla="*/ 604493 h 1208988"/>
                    <a:gd name="T8" fmla="*/ 604493 w 1208988"/>
                    <a:gd name="T9" fmla="*/ 172493 h 1208988"/>
                    <a:gd name="T10" fmla="*/ 604494 w 1208988"/>
                    <a:gd name="T11" fmla="*/ 0 h 1208988"/>
                    <a:gd name="T12" fmla="*/ 1208988 w 1208988"/>
                    <a:gd name="T13" fmla="*/ 604494 h 1208988"/>
                    <a:gd name="T14" fmla="*/ 604494 w 1208988"/>
                    <a:gd name="T15" fmla="*/ 1208988 h 1208988"/>
                    <a:gd name="T16" fmla="*/ 0 w 1208988"/>
                    <a:gd name="T17" fmla="*/ 604494 h 1208988"/>
                    <a:gd name="T18" fmla="*/ 604494 w 1208988"/>
                    <a:gd name="T19" fmla="*/ 0 h 120898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208988"/>
                    <a:gd name="T31" fmla="*/ 0 h 1208988"/>
                    <a:gd name="T32" fmla="*/ 1208988 w 1208988"/>
                    <a:gd name="T33" fmla="*/ 1208988 h 120898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208988" h="1208988">
                      <a:moveTo>
                        <a:pt x="604493" y="172493"/>
                      </a:moveTo>
                      <a:cubicBezTo>
                        <a:pt x="365906" y="172493"/>
                        <a:pt x="172493" y="365906"/>
                        <a:pt x="172493" y="604493"/>
                      </a:cubicBezTo>
                      <a:cubicBezTo>
                        <a:pt x="172493" y="843080"/>
                        <a:pt x="365906" y="1036493"/>
                        <a:pt x="604493" y="1036493"/>
                      </a:cubicBezTo>
                      <a:cubicBezTo>
                        <a:pt x="843080" y="1036493"/>
                        <a:pt x="1036493" y="843080"/>
                        <a:pt x="1036493" y="604493"/>
                      </a:cubicBezTo>
                      <a:cubicBezTo>
                        <a:pt x="1036493" y="365906"/>
                        <a:pt x="843080" y="172493"/>
                        <a:pt x="604493" y="172493"/>
                      </a:cubicBezTo>
                      <a:close/>
                      <a:moveTo>
                        <a:pt x="604494" y="0"/>
                      </a:moveTo>
                      <a:cubicBezTo>
                        <a:pt x="938347" y="0"/>
                        <a:pt x="1208988" y="270641"/>
                        <a:pt x="1208988" y="604494"/>
                      </a:cubicBezTo>
                      <a:cubicBezTo>
                        <a:pt x="1208988" y="938347"/>
                        <a:pt x="938347" y="1208988"/>
                        <a:pt x="604494" y="1208988"/>
                      </a:cubicBezTo>
                      <a:cubicBezTo>
                        <a:pt x="270641" y="1208988"/>
                        <a:pt x="0" y="938347"/>
                        <a:pt x="0" y="604494"/>
                      </a:cubicBezTo>
                      <a:cubicBezTo>
                        <a:pt x="0" y="270641"/>
                        <a:pt x="270641" y="0"/>
                        <a:pt x="604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endParaRPr lang="zh-CN" altLang="zh-CN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58" name="矩形 113"/>
                <p:cNvSpPr>
                  <a:spLocks noChangeArrowheads="1"/>
                </p:cNvSpPr>
                <p:nvPr/>
              </p:nvSpPr>
              <p:spPr bwMode="auto">
                <a:xfrm rot="2709662">
                  <a:off x="839707" y="1049147"/>
                  <a:ext cx="496626" cy="271512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rgbClr val="000000"/>
                      </a:solidFill>
                      <a:bevel/>
                    </a14:hiddenLine>
                  </a:ext>
                </a:extLst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endParaRPr lang="zh-CN" altLang="zh-CN">
                    <a:solidFill>
                      <a:srgbClr val="FFFFFF"/>
                    </a:solidFill>
                  </a:endParaRPr>
                </a:p>
              </p:txBody>
            </p:sp>
          </p:grpSp>
          <p:sp>
            <p:nvSpPr>
              <p:cNvPr id="56" name="矩形 115"/>
              <p:cNvSpPr>
                <a:spLocks noChangeArrowheads="1"/>
              </p:cNvSpPr>
              <p:nvPr/>
            </p:nvSpPr>
            <p:spPr bwMode="auto">
              <a:xfrm>
                <a:off x="403756" y="540994"/>
                <a:ext cx="432000" cy="1440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33" grpId="0"/>
      <p:bldP spid="34" grpId="0" animBg="1"/>
      <p:bldP spid="35" grpId="0" animBg="1"/>
      <p:bldP spid="3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3" y="-27385"/>
            <a:ext cx="1219200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-5483" y="-27384"/>
            <a:ext cx="12200658" cy="6885383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/>
          <p:cNvSpPr/>
          <p:nvPr/>
        </p:nvSpPr>
        <p:spPr>
          <a:xfrm>
            <a:off x="1057027" y="3779872"/>
            <a:ext cx="2016224" cy="2016224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C4B41"/>
              </a:solidFill>
            </a:endParaRPr>
          </a:p>
        </p:txBody>
      </p:sp>
      <p:grpSp>
        <p:nvGrpSpPr>
          <p:cNvPr id="97" name="组合 96"/>
          <p:cNvGrpSpPr/>
          <p:nvPr/>
        </p:nvGrpSpPr>
        <p:grpSpPr>
          <a:xfrm>
            <a:off x="1057028" y="1760240"/>
            <a:ext cx="2016224" cy="2357643"/>
            <a:chOff x="2857226" y="1628800"/>
            <a:chExt cx="2016224" cy="2357643"/>
          </a:xfrm>
        </p:grpSpPr>
        <p:sp>
          <p:nvSpPr>
            <p:cNvPr id="98" name="矩形 97"/>
            <p:cNvSpPr/>
            <p:nvPr/>
          </p:nvSpPr>
          <p:spPr>
            <a:xfrm>
              <a:off x="2857226" y="1628800"/>
              <a:ext cx="2016224" cy="2016224"/>
            </a:xfrm>
            <a:prstGeom prst="rect">
              <a:avLst/>
            </a:prstGeom>
            <a:solidFill>
              <a:srgbClr val="5C6D7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sp>
          <p:nvSpPr>
            <p:cNvPr id="99" name="等腰三角形 98"/>
            <p:cNvSpPr/>
            <p:nvPr/>
          </p:nvSpPr>
          <p:spPr>
            <a:xfrm rot="10800000">
              <a:off x="3667315" y="3645024"/>
              <a:ext cx="396045" cy="341419"/>
            </a:xfrm>
            <a:prstGeom prst="triangle">
              <a:avLst/>
            </a:prstGeom>
            <a:solidFill>
              <a:srgbClr val="B4B7B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</p:grpSp>
      <p:sp>
        <p:nvSpPr>
          <p:cNvPr id="111" name="标题 4"/>
          <p:cNvSpPr txBox="1"/>
          <p:nvPr/>
        </p:nvSpPr>
        <p:spPr>
          <a:xfrm>
            <a:off x="1552824" y="2971800"/>
            <a:ext cx="1232395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1</a:t>
            </a:r>
            <a:endParaRPr lang="en-US" altLang="zh-CN" sz="2000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" name="标题 4"/>
          <p:cNvSpPr txBox="1"/>
          <p:nvPr/>
        </p:nvSpPr>
        <p:spPr>
          <a:xfrm>
            <a:off x="1345061" y="4339952"/>
            <a:ext cx="1512166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3073252" y="1760240"/>
            <a:ext cx="2016224" cy="2016224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C4B41"/>
              </a:solidFill>
            </a:endParaRPr>
          </a:p>
        </p:txBody>
      </p:sp>
      <p:grpSp>
        <p:nvGrpSpPr>
          <p:cNvPr id="114" name="组合 113"/>
          <p:cNvGrpSpPr/>
          <p:nvPr/>
        </p:nvGrpSpPr>
        <p:grpSpPr>
          <a:xfrm rot="10800000">
            <a:off x="3073254" y="3435086"/>
            <a:ext cx="2016224" cy="2362230"/>
            <a:chOff x="2857226" y="1628801"/>
            <a:chExt cx="2016224" cy="2339162"/>
          </a:xfrm>
        </p:grpSpPr>
        <p:sp>
          <p:nvSpPr>
            <p:cNvPr id="115" name="矩形 114"/>
            <p:cNvSpPr/>
            <p:nvPr/>
          </p:nvSpPr>
          <p:spPr>
            <a:xfrm>
              <a:off x="2857226" y="1628801"/>
              <a:ext cx="2016224" cy="1997744"/>
            </a:xfrm>
            <a:prstGeom prst="rect">
              <a:avLst/>
            </a:prstGeom>
            <a:solidFill>
              <a:srgbClr val="5C6D7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sp>
          <p:nvSpPr>
            <p:cNvPr id="116" name="等腰三角形 115"/>
            <p:cNvSpPr/>
            <p:nvPr/>
          </p:nvSpPr>
          <p:spPr>
            <a:xfrm rot="10800000">
              <a:off x="3667315" y="3626544"/>
              <a:ext cx="396045" cy="341419"/>
            </a:xfrm>
            <a:prstGeom prst="triangle">
              <a:avLst/>
            </a:prstGeom>
            <a:solidFill>
              <a:srgbClr val="B4B7B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</p:grpSp>
      <p:sp>
        <p:nvSpPr>
          <p:cNvPr id="118" name="标题 4"/>
          <p:cNvSpPr txBox="1"/>
          <p:nvPr/>
        </p:nvSpPr>
        <p:spPr>
          <a:xfrm>
            <a:off x="3361285" y="2320320"/>
            <a:ext cx="1512166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功能展示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9" name="组合 118"/>
          <p:cNvGrpSpPr/>
          <p:nvPr/>
        </p:nvGrpSpPr>
        <p:grpSpPr>
          <a:xfrm>
            <a:off x="1633092" y="2113270"/>
            <a:ext cx="936104" cy="936104"/>
            <a:chOff x="5441253" y="3720483"/>
            <a:chExt cx="936104" cy="936104"/>
          </a:xfrm>
        </p:grpSpPr>
        <p:sp>
          <p:nvSpPr>
            <p:cNvPr id="120" name="椭圆 119"/>
            <p:cNvSpPr/>
            <p:nvPr/>
          </p:nvSpPr>
          <p:spPr>
            <a:xfrm>
              <a:off x="5441253" y="3720483"/>
              <a:ext cx="936104" cy="936104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sp>
          <p:nvSpPr>
            <p:cNvPr id="121" name="Freeform 84"/>
            <p:cNvSpPr>
              <a:spLocks noChangeAspect="1" noEditPoints="1" noChangeArrowheads="1"/>
            </p:cNvSpPr>
            <p:nvPr/>
          </p:nvSpPr>
          <p:spPr bwMode="auto">
            <a:xfrm>
              <a:off x="5647217" y="3983496"/>
              <a:ext cx="522378" cy="516499"/>
            </a:xfrm>
            <a:custGeom>
              <a:avLst/>
              <a:gdLst>
                <a:gd name="T0" fmla="*/ 170 w 170"/>
                <a:gd name="T1" fmla="*/ 0 h 168"/>
                <a:gd name="T2" fmla="*/ 162 w 170"/>
                <a:gd name="T3" fmla="*/ 16 h 168"/>
                <a:gd name="T4" fmla="*/ 170 w 170"/>
                <a:gd name="T5" fmla="*/ 103 h 168"/>
                <a:gd name="T6" fmla="*/ 93 w 170"/>
                <a:gd name="T7" fmla="*/ 119 h 168"/>
                <a:gd name="T8" fmla="*/ 128 w 170"/>
                <a:gd name="T9" fmla="*/ 152 h 168"/>
                <a:gd name="T10" fmla="*/ 42 w 170"/>
                <a:gd name="T11" fmla="*/ 168 h 168"/>
                <a:gd name="T12" fmla="*/ 77 w 170"/>
                <a:gd name="T13" fmla="*/ 152 h 168"/>
                <a:gd name="T14" fmla="*/ 0 w 170"/>
                <a:gd name="T15" fmla="*/ 119 h 168"/>
                <a:gd name="T16" fmla="*/ 6 w 170"/>
                <a:gd name="T17" fmla="*/ 103 h 168"/>
                <a:gd name="T18" fmla="*/ 0 w 170"/>
                <a:gd name="T19" fmla="*/ 16 h 168"/>
                <a:gd name="T20" fmla="*/ 0 w 170"/>
                <a:gd name="T21" fmla="*/ 0 h 168"/>
                <a:gd name="T22" fmla="*/ 122 w 170"/>
                <a:gd name="T23" fmla="*/ 40 h 168"/>
                <a:gd name="T24" fmla="*/ 115 w 170"/>
                <a:gd name="T25" fmla="*/ 44 h 168"/>
                <a:gd name="T26" fmla="*/ 75 w 170"/>
                <a:gd name="T27" fmla="*/ 52 h 168"/>
                <a:gd name="T28" fmla="*/ 73 w 170"/>
                <a:gd name="T29" fmla="*/ 50 h 168"/>
                <a:gd name="T30" fmla="*/ 50 w 170"/>
                <a:gd name="T31" fmla="*/ 67 h 168"/>
                <a:gd name="T32" fmla="*/ 85 w 170"/>
                <a:gd name="T33" fmla="*/ 65 h 168"/>
                <a:gd name="T34" fmla="*/ 89 w 170"/>
                <a:gd name="T35" fmla="*/ 67 h 168"/>
                <a:gd name="T36" fmla="*/ 120 w 170"/>
                <a:gd name="T37" fmla="*/ 52 h 168"/>
                <a:gd name="T38" fmla="*/ 128 w 170"/>
                <a:gd name="T39" fmla="*/ 40 h 168"/>
                <a:gd name="T40" fmla="*/ 113 w 170"/>
                <a:gd name="T41" fmla="*/ 58 h 168"/>
                <a:gd name="T42" fmla="*/ 122 w 170"/>
                <a:gd name="T43" fmla="*/ 85 h 168"/>
                <a:gd name="T44" fmla="*/ 113 w 170"/>
                <a:gd name="T45" fmla="*/ 58 h 168"/>
                <a:gd name="T46" fmla="*/ 101 w 170"/>
                <a:gd name="T47" fmla="*/ 67 h 168"/>
                <a:gd name="T48" fmla="*/ 109 w 170"/>
                <a:gd name="T49" fmla="*/ 85 h 168"/>
                <a:gd name="T50" fmla="*/ 101 w 170"/>
                <a:gd name="T51" fmla="*/ 67 h 168"/>
                <a:gd name="T52" fmla="*/ 87 w 170"/>
                <a:gd name="T53" fmla="*/ 77 h 168"/>
                <a:gd name="T54" fmla="*/ 95 w 170"/>
                <a:gd name="T55" fmla="*/ 85 h 168"/>
                <a:gd name="T56" fmla="*/ 87 w 170"/>
                <a:gd name="T57" fmla="*/ 77 h 168"/>
                <a:gd name="T58" fmla="*/ 75 w 170"/>
                <a:gd name="T59" fmla="*/ 69 h 168"/>
                <a:gd name="T60" fmla="*/ 83 w 170"/>
                <a:gd name="T61" fmla="*/ 85 h 168"/>
                <a:gd name="T62" fmla="*/ 75 w 170"/>
                <a:gd name="T63" fmla="*/ 69 h 168"/>
                <a:gd name="T64" fmla="*/ 63 w 170"/>
                <a:gd name="T65" fmla="*/ 69 h 168"/>
                <a:gd name="T66" fmla="*/ 71 w 170"/>
                <a:gd name="T67" fmla="*/ 85 h 168"/>
                <a:gd name="T68" fmla="*/ 63 w 170"/>
                <a:gd name="T69" fmla="*/ 69 h 168"/>
                <a:gd name="T70" fmla="*/ 48 w 170"/>
                <a:gd name="T71" fmla="*/ 73 h 168"/>
                <a:gd name="T72" fmla="*/ 56 w 170"/>
                <a:gd name="T73" fmla="*/ 85 h 168"/>
                <a:gd name="T74" fmla="*/ 48 w 170"/>
                <a:gd name="T75" fmla="*/ 73 h 168"/>
                <a:gd name="T76" fmla="*/ 146 w 170"/>
                <a:gd name="T77" fmla="*/ 18 h 168"/>
                <a:gd name="T78" fmla="*/ 24 w 170"/>
                <a:gd name="T79" fmla="*/ 101 h 168"/>
                <a:gd name="T80" fmla="*/ 146 w 170"/>
                <a:gd name="T81" fmla="*/ 18 h 16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70"/>
                <a:gd name="T124" fmla="*/ 0 h 168"/>
                <a:gd name="T125" fmla="*/ 170 w 170"/>
                <a:gd name="T126" fmla="*/ 168 h 168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70" h="168">
                  <a:moveTo>
                    <a:pt x="0" y="0"/>
                  </a:moveTo>
                  <a:lnTo>
                    <a:pt x="170" y="0"/>
                  </a:lnTo>
                  <a:lnTo>
                    <a:pt x="170" y="16"/>
                  </a:lnTo>
                  <a:lnTo>
                    <a:pt x="162" y="16"/>
                  </a:lnTo>
                  <a:lnTo>
                    <a:pt x="162" y="103"/>
                  </a:lnTo>
                  <a:lnTo>
                    <a:pt x="170" y="103"/>
                  </a:lnTo>
                  <a:lnTo>
                    <a:pt x="170" y="119"/>
                  </a:lnTo>
                  <a:lnTo>
                    <a:pt x="93" y="119"/>
                  </a:lnTo>
                  <a:lnTo>
                    <a:pt x="93" y="152"/>
                  </a:lnTo>
                  <a:lnTo>
                    <a:pt x="128" y="152"/>
                  </a:lnTo>
                  <a:lnTo>
                    <a:pt x="128" y="168"/>
                  </a:lnTo>
                  <a:lnTo>
                    <a:pt x="42" y="168"/>
                  </a:lnTo>
                  <a:lnTo>
                    <a:pt x="42" y="152"/>
                  </a:lnTo>
                  <a:lnTo>
                    <a:pt x="77" y="152"/>
                  </a:lnTo>
                  <a:lnTo>
                    <a:pt x="77" y="119"/>
                  </a:lnTo>
                  <a:lnTo>
                    <a:pt x="0" y="119"/>
                  </a:lnTo>
                  <a:lnTo>
                    <a:pt x="0" y="103"/>
                  </a:lnTo>
                  <a:lnTo>
                    <a:pt x="6" y="103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128" y="40"/>
                  </a:moveTo>
                  <a:lnTo>
                    <a:pt x="122" y="40"/>
                  </a:lnTo>
                  <a:lnTo>
                    <a:pt x="113" y="40"/>
                  </a:lnTo>
                  <a:lnTo>
                    <a:pt x="115" y="44"/>
                  </a:lnTo>
                  <a:lnTo>
                    <a:pt x="87" y="61"/>
                  </a:lnTo>
                  <a:lnTo>
                    <a:pt x="75" y="52"/>
                  </a:lnTo>
                  <a:lnTo>
                    <a:pt x="75" y="50"/>
                  </a:lnTo>
                  <a:lnTo>
                    <a:pt x="73" y="50"/>
                  </a:lnTo>
                  <a:lnTo>
                    <a:pt x="48" y="61"/>
                  </a:lnTo>
                  <a:lnTo>
                    <a:pt x="50" y="67"/>
                  </a:lnTo>
                  <a:lnTo>
                    <a:pt x="73" y="56"/>
                  </a:lnTo>
                  <a:lnTo>
                    <a:pt x="85" y="65"/>
                  </a:lnTo>
                  <a:lnTo>
                    <a:pt x="87" y="67"/>
                  </a:lnTo>
                  <a:lnTo>
                    <a:pt x="89" y="67"/>
                  </a:lnTo>
                  <a:lnTo>
                    <a:pt x="117" y="48"/>
                  </a:lnTo>
                  <a:lnTo>
                    <a:pt x="120" y="52"/>
                  </a:lnTo>
                  <a:lnTo>
                    <a:pt x="124" y="46"/>
                  </a:lnTo>
                  <a:lnTo>
                    <a:pt x="128" y="40"/>
                  </a:lnTo>
                  <a:lnTo>
                    <a:pt x="128" y="40"/>
                  </a:lnTo>
                  <a:close/>
                  <a:moveTo>
                    <a:pt x="113" y="58"/>
                  </a:moveTo>
                  <a:lnTo>
                    <a:pt x="113" y="85"/>
                  </a:lnTo>
                  <a:lnTo>
                    <a:pt x="122" y="85"/>
                  </a:lnTo>
                  <a:lnTo>
                    <a:pt x="122" y="58"/>
                  </a:lnTo>
                  <a:lnTo>
                    <a:pt x="113" y="58"/>
                  </a:lnTo>
                  <a:lnTo>
                    <a:pt x="113" y="58"/>
                  </a:lnTo>
                  <a:close/>
                  <a:moveTo>
                    <a:pt x="101" y="67"/>
                  </a:moveTo>
                  <a:lnTo>
                    <a:pt x="101" y="85"/>
                  </a:lnTo>
                  <a:lnTo>
                    <a:pt x="109" y="85"/>
                  </a:lnTo>
                  <a:lnTo>
                    <a:pt x="109" y="67"/>
                  </a:lnTo>
                  <a:lnTo>
                    <a:pt x="101" y="67"/>
                  </a:lnTo>
                  <a:lnTo>
                    <a:pt x="101" y="67"/>
                  </a:lnTo>
                  <a:close/>
                  <a:moveTo>
                    <a:pt x="87" y="77"/>
                  </a:moveTo>
                  <a:lnTo>
                    <a:pt x="87" y="85"/>
                  </a:lnTo>
                  <a:lnTo>
                    <a:pt x="95" y="85"/>
                  </a:lnTo>
                  <a:lnTo>
                    <a:pt x="95" y="77"/>
                  </a:lnTo>
                  <a:lnTo>
                    <a:pt x="87" y="77"/>
                  </a:lnTo>
                  <a:lnTo>
                    <a:pt x="87" y="77"/>
                  </a:lnTo>
                  <a:close/>
                  <a:moveTo>
                    <a:pt x="75" y="69"/>
                  </a:moveTo>
                  <a:lnTo>
                    <a:pt x="75" y="85"/>
                  </a:lnTo>
                  <a:lnTo>
                    <a:pt x="83" y="85"/>
                  </a:lnTo>
                  <a:lnTo>
                    <a:pt x="83" y="69"/>
                  </a:lnTo>
                  <a:lnTo>
                    <a:pt x="75" y="69"/>
                  </a:lnTo>
                  <a:lnTo>
                    <a:pt x="75" y="69"/>
                  </a:lnTo>
                  <a:close/>
                  <a:moveTo>
                    <a:pt x="63" y="69"/>
                  </a:moveTo>
                  <a:lnTo>
                    <a:pt x="63" y="85"/>
                  </a:lnTo>
                  <a:lnTo>
                    <a:pt x="71" y="85"/>
                  </a:lnTo>
                  <a:lnTo>
                    <a:pt x="71" y="69"/>
                  </a:lnTo>
                  <a:lnTo>
                    <a:pt x="63" y="69"/>
                  </a:lnTo>
                  <a:lnTo>
                    <a:pt x="63" y="69"/>
                  </a:lnTo>
                  <a:close/>
                  <a:moveTo>
                    <a:pt x="48" y="73"/>
                  </a:moveTo>
                  <a:lnTo>
                    <a:pt x="48" y="85"/>
                  </a:lnTo>
                  <a:lnTo>
                    <a:pt x="56" y="85"/>
                  </a:lnTo>
                  <a:lnTo>
                    <a:pt x="56" y="73"/>
                  </a:lnTo>
                  <a:lnTo>
                    <a:pt x="48" y="73"/>
                  </a:lnTo>
                  <a:lnTo>
                    <a:pt x="48" y="73"/>
                  </a:lnTo>
                  <a:close/>
                  <a:moveTo>
                    <a:pt x="146" y="18"/>
                  </a:moveTo>
                  <a:lnTo>
                    <a:pt x="24" y="18"/>
                  </a:lnTo>
                  <a:lnTo>
                    <a:pt x="24" y="101"/>
                  </a:lnTo>
                  <a:lnTo>
                    <a:pt x="146" y="101"/>
                  </a:lnTo>
                  <a:lnTo>
                    <a:pt x="146" y="18"/>
                  </a:lnTo>
                  <a:close/>
                </a:path>
              </a:pathLst>
            </a:custGeom>
            <a:solidFill>
              <a:srgbClr val="5C6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zh-CN">
                <a:solidFill>
                  <a:srgbClr val="FC4B4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22" name="矩形 121"/>
          <p:cNvSpPr/>
          <p:nvPr/>
        </p:nvSpPr>
        <p:spPr>
          <a:xfrm>
            <a:off x="5089476" y="3779872"/>
            <a:ext cx="2016224" cy="2016224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C4B41"/>
              </a:solidFill>
            </a:endParaRPr>
          </a:p>
        </p:txBody>
      </p:sp>
      <p:grpSp>
        <p:nvGrpSpPr>
          <p:cNvPr id="123" name="组合 122"/>
          <p:cNvGrpSpPr/>
          <p:nvPr/>
        </p:nvGrpSpPr>
        <p:grpSpPr>
          <a:xfrm>
            <a:off x="5089477" y="1760240"/>
            <a:ext cx="2016224" cy="2357643"/>
            <a:chOff x="2857226" y="1628800"/>
            <a:chExt cx="2016224" cy="2357643"/>
          </a:xfrm>
        </p:grpSpPr>
        <p:sp>
          <p:nvSpPr>
            <p:cNvPr id="124" name="矩形 123"/>
            <p:cNvSpPr/>
            <p:nvPr/>
          </p:nvSpPr>
          <p:spPr>
            <a:xfrm>
              <a:off x="2857226" y="1628800"/>
              <a:ext cx="2016224" cy="2016224"/>
            </a:xfrm>
            <a:prstGeom prst="rect">
              <a:avLst/>
            </a:prstGeom>
            <a:solidFill>
              <a:srgbClr val="5C6D7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sp>
          <p:nvSpPr>
            <p:cNvPr id="125" name="等腰三角形 124"/>
            <p:cNvSpPr/>
            <p:nvPr/>
          </p:nvSpPr>
          <p:spPr>
            <a:xfrm rot="10800000">
              <a:off x="3667315" y="3645024"/>
              <a:ext cx="396045" cy="341419"/>
            </a:xfrm>
            <a:prstGeom prst="triangle">
              <a:avLst/>
            </a:prstGeom>
            <a:solidFill>
              <a:srgbClr val="B4B7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</p:grpSp>
      <p:sp>
        <p:nvSpPr>
          <p:cNvPr id="127" name="标题 4"/>
          <p:cNvSpPr txBox="1"/>
          <p:nvPr/>
        </p:nvSpPr>
        <p:spPr>
          <a:xfrm>
            <a:off x="5377510" y="4339952"/>
            <a:ext cx="1512166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个人代码展示</a:t>
            </a:r>
            <a:endParaRPr lang="en-US" altLang="zh-CN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8" name="组合 127"/>
          <p:cNvGrpSpPr/>
          <p:nvPr/>
        </p:nvGrpSpPr>
        <p:grpSpPr>
          <a:xfrm>
            <a:off x="5665542" y="2192288"/>
            <a:ext cx="936104" cy="936104"/>
            <a:chOff x="7465740" y="2060848"/>
            <a:chExt cx="936104" cy="936104"/>
          </a:xfrm>
        </p:grpSpPr>
        <p:sp>
          <p:nvSpPr>
            <p:cNvPr id="129" name="椭圆 128"/>
            <p:cNvSpPr/>
            <p:nvPr/>
          </p:nvSpPr>
          <p:spPr>
            <a:xfrm>
              <a:off x="7465740" y="2060848"/>
              <a:ext cx="936104" cy="936104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grpSp>
          <p:nvGrpSpPr>
            <p:cNvPr id="130" name="组合 37"/>
            <p:cNvGrpSpPr/>
            <p:nvPr/>
          </p:nvGrpSpPr>
          <p:grpSpPr bwMode="auto">
            <a:xfrm>
              <a:off x="7607590" y="2276872"/>
              <a:ext cx="646645" cy="521304"/>
              <a:chOff x="316517" y="428157"/>
              <a:chExt cx="763002" cy="615108"/>
            </a:xfrm>
          </p:grpSpPr>
          <p:sp>
            <p:nvSpPr>
              <p:cNvPr id="131" name="圆角矩形 35"/>
              <p:cNvSpPr>
                <a:spLocks noChangeArrowheads="1"/>
              </p:cNvSpPr>
              <p:nvPr/>
            </p:nvSpPr>
            <p:spPr bwMode="auto">
              <a:xfrm>
                <a:off x="377825" y="428157"/>
                <a:ext cx="640387" cy="368076"/>
              </a:xfrm>
              <a:prstGeom prst="roundRect">
                <a:avLst>
                  <a:gd name="adj" fmla="val 8903"/>
                </a:avLst>
              </a:prstGeom>
              <a:noFill/>
              <a:ln w="28575">
                <a:solidFill>
                  <a:srgbClr val="5C6D7D"/>
                </a:solidFill>
                <a:bevel/>
              </a:ln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C4B41"/>
                  </a:solidFill>
                </a:endParaRPr>
              </a:p>
            </p:txBody>
          </p:sp>
          <p:sp>
            <p:nvSpPr>
              <p:cNvPr id="132" name="梯形 36"/>
              <p:cNvSpPr>
                <a:spLocks noChangeArrowheads="1"/>
              </p:cNvSpPr>
              <p:nvPr/>
            </p:nvSpPr>
            <p:spPr bwMode="auto">
              <a:xfrm flipV="1">
                <a:off x="316517" y="836912"/>
                <a:ext cx="763002" cy="206353"/>
              </a:xfrm>
              <a:custGeom>
                <a:avLst/>
                <a:gdLst>
                  <a:gd name="T0" fmla="*/ 737215 w 21600"/>
                  <a:gd name="T1" fmla="*/ 103177 h 21600"/>
                  <a:gd name="T2" fmla="*/ 381501 w 21600"/>
                  <a:gd name="T3" fmla="*/ 206353 h 21600"/>
                  <a:gd name="T4" fmla="*/ 25787 w 21600"/>
                  <a:gd name="T5" fmla="*/ 103177 h 21600"/>
                  <a:gd name="T6" fmla="*/ 381501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2530 w 21600"/>
                  <a:gd name="T13" fmla="*/ 2530 h 21600"/>
                  <a:gd name="T14" fmla="*/ 19070 w 21600"/>
                  <a:gd name="T15" fmla="*/ 1907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1460" y="21600"/>
                    </a:lnTo>
                    <a:lnTo>
                      <a:pt x="2014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5C6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C4B41"/>
                  </a:solidFill>
                </a:endParaRPr>
              </a:p>
            </p:txBody>
          </p:sp>
        </p:grpSp>
      </p:grpSp>
      <p:sp>
        <p:nvSpPr>
          <p:cNvPr id="133" name="矩形 132"/>
          <p:cNvSpPr/>
          <p:nvPr/>
        </p:nvSpPr>
        <p:spPr>
          <a:xfrm>
            <a:off x="7105701" y="1760240"/>
            <a:ext cx="2016224" cy="2016224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C4B41"/>
              </a:solidFill>
            </a:endParaRPr>
          </a:p>
        </p:txBody>
      </p:sp>
      <p:grpSp>
        <p:nvGrpSpPr>
          <p:cNvPr id="134" name="组合 133"/>
          <p:cNvGrpSpPr/>
          <p:nvPr/>
        </p:nvGrpSpPr>
        <p:grpSpPr>
          <a:xfrm rot="10800000">
            <a:off x="7105703" y="3435086"/>
            <a:ext cx="2016224" cy="2362230"/>
            <a:chOff x="2857226" y="1628801"/>
            <a:chExt cx="2016224" cy="2339162"/>
          </a:xfrm>
        </p:grpSpPr>
        <p:sp>
          <p:nvSpPr>
            <p:cNvPr id="135" name="矩形 134"/>
            <p:cNvSpPr/>
            <p:nvPr/>
          </p:nvSpPr>
          <p:spPr>
            <a:xfrm>
              <a:off x="2857226" y="1628801"/>
              <a:ext cx="2016224" cy="1997744"/>
            </a:xfrm>
            <a:prstGeom prst="rect">
              <a:avLst/>
            </a:prstGeom>
            <a:solidFill>
              <a:srgbClr val="5C6D7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sp>
          <p:nvSpPr>
            <p:cNvPr id="136" name="等腰三角形 135"/>
            <p:cNvSpPr/>
            <p:nvPr/>
          </p:nvSpPr>
          <p:spPr>
            <a:xfrm rot="10800000">
              <a:off x="3667315" y="3626544"/>
              <a:ext cx="396045" cy="341419"/>
            </a:xfrm>
            <a:prstGeom prst="triangle">
              <a:avLst/>
            </a:prstGeom>
            <a:solidFill>
              <a:srgbClr val="B4B7B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</p:grpSp>
      <p:sp>
        <p:nvSpPr>
          <p:cNvPr id="138" name="标题 4"/>
          <p:cNvSpPr txBox="1"/>
          <p:nvPr/>
        </p:nvSpPr>
        <p:spPr>
          <a:xfrm>
            <a:off x="7393734" y="2320320"/>
            <a:ext cx="1512166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提问环节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9121923" y="3789040"/>
            <a:ext cx="2016224" cy="2016224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C4B41"/>
              </a:solidFill>
            </a:endParaRPr>
          </a:p>
        </p:txBody>
      </p:sp>
      <p:grpSp>
        <p:nvGrpSpPr>
          <p:cNvPr id="143" name="组合 142"/>
          <p:cNvGrpSpPr/>
          <p:nvPr/>
        </p:nvGrpSpPr>
        <p:grpSpPr>
          <a:xfrm>
            <a:off x="9121924" y="1769408"/>
            <a:ext cx="2016224" cy="2357643"/>
            <a:chOff x="2857226" y="1628800"/>
            <a:chExt cx="2016224" cy="2357643"/>
          </a:xfrm>
        </p:grpSpPr>
        <p:sp>
          <p:nvSpPr>
            <p:cNvPr id="144" name="矩形 143"/>
            <p:cNvSpPr/>
            <p:nvPr/>
          </p:nvSpPr>
          <p:spPr>
            <a:xfrm>
              <a:off x="2857226" y="1628800"/>
              <a:ext cx="2016224" cy="2016224"/>
            </a:xfrm>
            <a:prstGeom prst="rect">
              <a:avLst/>
            </a:prstGeom>
            <a:solidFill>
              <a:srgbClr val="5C6D7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sp>
          <p:nvSpPr>
            <p:cNvPr id="145" name="等腰三角形 144"/>
            <p:cNvSpPr/>
            <p:nvPr/>
          </p:nvSpPr>
          <p:spPr>
            <a:xfrm rot="10800000">
              <a:off x="3667315" y="3645024"/>
              <a:ext cx="396045" cy="341419"/>
            </a:xfrm>
            <a:prstGeom prst="triangle">
              <a:avLst/>
            </a:prstGeom>
            <a:solidFill>
              <a:srgbClr val="B4B7BE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</p:grpSp>
      <p:sp>
        <p:nvSpPr>
          <p:cNvPr id="158" name="标题 4"/>
          <p:cNvSpPr txBox="1"/>
          <p:nvPr/>
        </p:nvSpPr>
        <p:spPr>
          <a:xfrm>
            <a:off x="9409957" y="4349120"/>
            <a:ext cx="1512166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613312" y="4085034"/>
            <a:ext cx="936104" cy="936104"/>
            <a:chOff x="1561083" y="2204864"/>
            <a:chExt cx="936104" cy="936104"/>
          </a:xfrm>
        </p:grpSpPr>
        <p:grpSp>
          <p:nvGrpSpPr>
            <p:cNvPr id="161" name="组合 160"/>
            <p:cNvGrpSpPr/>
            <p:nvPr/>
          </p:nvGrpSpPr>
          <p:grpSpPr>
            <a:xfrm>
              <a:off x="1757320" y="2396968"/>
              <a:ext cx="537577" cy="645657"/>
              <a:chOff x="5501727" y="1556792"/>
              <a:chExt cx="1019221" cy="1224136"/>
            </a:xfrm>
            <a:solidFill>
              <a:srgbClr val="FC4B41"/>
            </a:solidFill>
          </p:grpSpPr>
          <p:sp>
            <p:nvSpPr>
              <p:cNvPr id="162" name="矩形 161"/>
              <p:cNvSpPr/>
              <p:nvPr/>
            </p:nvSpPr>
            <p:spPr>
              <a:xfrm>
                <a:off x="5617267" y="1556792"/>
                <a:ext cx="120280" cy="1224136"/>
              </a:xfrm>
              <a:prstGeom prst="rect">
                <a:avLst/>
              </a:prstGeom>
              <a:solidFill>
                <a:srgbClr val="5C6D7D"/>
              </a:solidFill>
              <a:ln>
                <a:solidFill>
                  <a:srgbClr val="5C6D7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/>
              <p:cNvSpPr/>
              <p:nvPr/>
            </p:nvSpPr>
            <p:spPr>
              <a:xfrm>
                <a:off x="5501727" y="1876363"/>
                <a:ext cx="351360" cy="351360"/>
              </a:xfrm>
              <a:prstGeom prst="ellipse">
                <a:avLst/>
              </a:prstGeom>
              <a:solidFill>
                <a:srgbClr val="5C6D7D"/>
              </a:solidFill>
              <a:ln>
                <a:solidFill>
                  <a:srgbClr val="5C6D7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5933775" y="1556792"/>
                <a:ext cx="120280" cy="1224136"/>
              </a:xfrm>
              <a:prstGeom prst="rect">
                <a:avLst/>
              </a:prstGeom>
              <a:solidFill>
                <a:srgbClr val="5C6D7D"/>
              </a:solidFill>
              <a:ln>
                <a:solidFill>
                  <a:srgbClr val="5C6D7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>
                <a:off x="5818235" y="2141536"/>
                <a:ext cx="351360" cy="351360"/>
              </a:xfrm>
              <a:prstGeom prst="ellipse">
                <a:avLst/>
              </a:prstGeom>
              <a:solidFill>
                <a:srgbClr val="5C6D7D"/>
              </a:solidFill>
              <a:ln>
                <a:solidFill>
                  <a:srgbClr val="5C6D7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6285135" y="1556792"/>
                <a:ext cx="120280" cy="1224136"/>
              </a:xfrm>
              <a:prstGeom prst="rect">
                <a:avLst/>
              </a:prstGeom>
              <a:solidFill>
                <a:srgbClr val="5C6D7D"/>
              </a:solidFill>
              <a:ln>
                <a:solidFill>
                  <a:srgbClr val="5C6D7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椭圆 166"/>
              <p:cNvSpPr/>
              <p:nvPr/>
            </p:nvSpPr>
            <p:spPr>
              <a:xfrm>
                <a:off x="6169588" y="1700809"/>
                <a:ext cx="351360" cy="351360"/>
              </a:xfrm>
              <a:prstGeom prst="ellipse">
                <a:avLst/>
              </a:prstGeom>
              <a:solidFill>
                <a:srgbClr val="5C6D7D"/>
              </a:solidFill>
              <a:ln>
                <a:solidFill>
                  <a:srgbClr val="5C6D7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9" name="椭圆 168"/>
            <p:cNvSpPr/>
            <p:nvPr/>
          </p:nvSpPr>
          <p:spPr>
            <a:xfrm>
              <a:off x="1561083" y="2204864"/>
              <a:ext cx="936104" cy="936104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9625979" y="2097536"/>
            <a:ext cx="936104" cy="936104"/>
            <a:chOff x="9473702" y="4005064"/>
            <a:chExt cx="936104" cy="936104"/>
          </a:xfrm>
        </p:grpSpPr>
        <p:sp>
          <p:nvSpPr>
            <p:cNvPr id="140" name="椭圆 139"/>
            <p:cNvSpPr/>
            <p:nvPr/>
          </p:nvSpPr>
          <p:spPr>
            <a:xfrm>
              <a:off x="9473702" y="4005064"/>
              <a:ext cx="936104" cy="936104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sp>
          <p:nvSpPr>
            <p:cNvPr id="141" name="Freeform 9"/>
            <p:cNvSpPr>
              <a:spLocks noChangeAspect="1" noEditPoints="1" noChangeArrowheads="1"/>
            </p:cNvSpPr>
            <p:nvPr/>
          </p:nvSpPr>
          <p:spPr bwMode="auto">
            <a:xfrm>
              <a:off x="9625979" y="4193125"/>
              <a:ext cx="648473" cy="591451"/>
            </a:xfrm>
            <a:custGeom>
              <a:avLst/>
              <a:gdLst>
                <a:gd name="T0" fmla="*/ 141 w 181"/>
                <a:gd name="T1" fmla="*/ 0 h 165"/>
                <a:gd name="T2" fmla="*/ 149 w 181"/>
                <a:gd name="T3" fmla="*/ 8 h 165"/>
                <a:gd name="T4" fmla="*/ 134 w 181"/>
                <a:gd name="T5" fmla="*/ 47 h 165"/>
                <a:gd name="T6" fmla="*/ 33 w 181"/>
                <a:gd name="T7" fmla="*/ 14 h 165"/>
                <a:gd name="T8" fmla="*/ 39 w 181"/>
                <a:gd name="T9" fmla="*/ 20 h 165"/>
                <a:gd name="T10" fmla="*/ 51 w 181"/>
                <a:gd name="T11" fmla="*/ 31 h 165"/>
                <a:gd name="T12" fmla="*/ 33 w 181"/>
                <a:gd name="T13" fmla="*/ 39 h 165"/>
                <a:gd name="T14" fmla="*/ 39 w 181"/>
                <a:gd name="T15" fmla="*/ 45 h 165"/>
                <a:gd name="T16" fmla="*/ 51 w 181"/>
                <a:gd name="T17" fmla="*/ 55 h 165"/>
                <a:gd name="T18" fmla="*/ 33 w 181"/>
                <a:gd name="T19" fmla="*/ 63 h 165"/>
                <a:gd name="T20" fmla="*/ 39 w 181"/>
                <a:gd name="T21" fmla="*/ 67 h 165"/>
                <a:gd name="T22" fmla="*/ 51 w 181"/>
                <a:gd name="T23" fmla="*/ 77 h 165"/>
                <a:gd name="T24" fmla="*/ 33 w 181"/>
                <a:gd name="T25" fmla="*/ 86 h 165"/>
                <a:gd name="T26" fmla="*/ 39 w 181"/>
                <a:gd name="T27" fmla="*/ 90 h 165"/>
                <a:gd name="T28" fmla="*/ 51 w 181"/>
                <a:gd name="T29" fmla="*/ 100 h 165"/>
                <a:gd name="T30" fmla="*/ 33 w 181"/>
                <a:gd name="T31" fmla="*/ 110 h 165"/>
                <a:gd name="T32" fmla="*/ 39 w 181"/>
                <a:gd name="T33" fmla="*/ 116 h 165"/>
                <a:gd name="T34" fmla="*/ 51 w 181"/>
                <a:gd name="T35" fmla="*/ 126 h 165"/>
                <a:gd name="T36" fmla="*/ 33 w 181"/>
                <a:gd name="T37" fmla="*/ 134 h 165"/>
                <a:gd name="T38" fmla="*/ 33 w 181"/>
                <a:gd name="T39" fmla="*/ 151 h 165"/>
                <a:gd name="T40" fmla="*/ 134 w 181"/>
                <a:gd name="T41" fmla="*/ 118 h 165"/>
                <a:gd name="T42" fmla="*/ 149 w 181"/>
                <a:gd name="T43" fmla="*/ 157 h 165"/>
                <a:gd name="T44" fmla="*/ 141 w 181"/>
                <a:gd name="T45" fmla="*/ 165 h 165"/>
                <a:gd name="T46" fmla="*/ 19 w 181"/>
                <a:gd name="T47" fmla="*/ 165 h 165"/>
                <a:gd name="T48" fmla="*/ 19 w 181"/>
                <a:gd name="T49" fmla="*/ 146 h 165"/>
                <a:gd name="T50" fmla="*/ 0 w 181"/>
                <a:gd name="T51" fmla="*/ 132 h 165"/>
                <a:gd name="T52" fmla="*/ 19 w 181"/>
                <a:gd name="T53" fmla="*/ 120 h 165"/>
                <a:gd name="T54" fmla="*/ 0 w 181"/>
                <a:gd name="T55" fmla="*/ 108 h 165"/>
                <a:gd name="T56" fmla="*/ 19 w 181"/>
                <a:gd name="T57" fmla="*/ 98 h 165"/>
                <a:gd name="T58" fmla="*/ 0 w 181"/>
                <a:gd name="T59" fmla="*/ 83 h 165"/>
                <a:gd name="T60" fmla="*/ 19 w 181"/>
                <a:gd name="T61" fmla="*/ 75 h 165"/>
                <a:gd name="T62" fmla="*/ 0 w 181"/>
                <a:gd name="T63" fmla="*/ 61 h 165"/>
                <a:gd name="T64" fmla="*/ 19 w 181"/>
                <a:gd name="T65" fmla="*/ 51 h 165"/>
                <a:gd name="T66" fmla="*/ 0 w 181"/>
                <a:gd name="T67" fmla="*/ 39 h 165"/>
                <a:gd name="T68" fmla="*/ 19 w 181"/>
                <a:gd name="T69" fmla="*/ 8 h 165"/>
                <a:gd name="T70" fmla="*/ 27 w 181"/>
                <a:gd name="T71" fmla="*/ 0 h 165"/>
                <a:gd name="T72" fmla="*/ 63 w 181"/>
                <a:gd name="T73" fmla="*/ 79 h 165"/>
                <a:gd name="T74" fmla="*/ 84 w 181"/>
                <a:gd name="T75" fmla="*/ 88 h 165"/>
                <a:gd name="T76" fmla="*/ 63 w 181"/>
                <a:gd name="T77" fmla="*/ 79 h 165"/>
                <a:gd name="T78" fmla="*/ 63 w 181"/>
                <a:gd name="T79" fmla="*/ 61 h 165"/>
                <a:gd name="T80" fmla="*/ 100 w 181"/>
                <a:gd name="T81" fmla="*/ 69 h 165"/>
                <a:gd name="T82" fmla="*/ 63 w 181"/>
                <a:gd name="T83" fmla="*/ 61 h 165"/>
                <a:gd name="T84" fmla="*/ 63 w 181"/>
                <a:gd name="T85" fmla="*/ 45 h 165"/>
                <a:gd name="T86" fmla="*/ 116 w 181"/>
                <a:gd name="T87" fmla="*/ 53 h 165"/>
                <a:gd name="T88" fmla="*/ 63 w 181"/>
                <a:gd name="T89" fmla="*/ 45 h 165"/>
                <a:gd name="T90" fmla="*/ 63 w 181"/>
                <a:gd name="T91" fmla="*/ 29 h 165"/>
                <a:gd name="T92" fmla="*/ 116 w 181"/>
                <a:gd name="T93" fmla="*/ 35 h 165"/>
                <a:gd name="T94" fmla="*/ 63 w 181"/>
                <a:gd name="T95" fmla="*/ 29 h 165"/>
                <a:gd name="T96" fmla="*/ 84 w 181"/>
                <a:gd name="T97" fmla="*/ 130 h 165"/>
                <a:gd name="T98" fmla="*/ 106 w 181"/>
                <a:gd name="T99" fmla="*/ 130 h 165"/>
                <a:gd name="T100" fmla="*/ 86 w 181"/>
                <a:gd name="T101" fmla="*/ 108 h 165"/>
                <a:gd name="T102" fmla="*/ 84 w 181"/>
                <a:gd name="T103" fmla="*/ 130 h 165"/>
                <a:gd name="T104" fmla="*/ 161 w 181"/>
                <a:gd name="T105" fmla="*/ 37 h 165"/>
                <a:gd name="T106" fmla="*/ 116 w 181"/>
                <a:gd name="T107" fmla="*/ 120 h 165"/>
                <a:gd name="T108" fmla="*/ 161 w 181"/>
                <a:gd name="T109" fmla="*/ 37 h 16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1"/>
                <a:gd name="T166" fmla="*/ 0 h 165"/>
                <a:gd name="T167" fmla="*/ 181 w 181"/>
                <a:gd name="T168" fmla="*/ 165 h 16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1" h="165">
                  <a:moveTo>
                    <a:pt x="27" y="0"/>
                  </a:moveTo>
                  <a:lnTo>
                    <a:pt x="141" y="0"/>
                  </a:lnTo>
                  <a:lnTo>
                    <a:pt x="149" y="0"/>
                  </a:lnTo>
                  <a:lnTo>
                    <a:pt x="149" y="8"/>
                  </a:lnTo>
                  <a:lnTo>
                    <a:pt x="149" y="35"/>
                  </a:lnTo>
                  <a:lnTo>
                    <a:pt x="134" y="47"/>
                  </a:lnTo>
                  <a:lnTo>
                    <a:pt x="134" y="14"/>
                  </a:lnTo>
                  <a:lnTo>
                    <a:pt x="33" y="14"/>
                  </a:lnTo>
                  <a:lnTo>
                    <a:pt x="33" y="25"/>
                  </a:lnTo>
                  <a:lnTo>
                    <a:pt x="39" y="20"/>
                  </a:lnTo>
                  <a:lnTo>
                    <a:pt x="47" y="18"/>
                  </a:lnTo>
                  <a:lnTo>
                    <a:pt x="51" y="31"/>
                  </a:lnTo>
                  <a:lnTo>
                    <a:pt x="45" y="35"/>
                  </a:lnTo>
                  <a:lnTo>
                    <a:pt x="33" y="39"/>
                  </a:lnTo>
                  <a:lnTo>
                    <a:pt x="33" y="47"/>
                  </a:lnTo>
                  <a:lnTo>
                    <a:pt x="39" y="45"/>
                  </a:lnTo>
                  <a:lnTo>
                    <a:pt x="47" y="41"/>
                  </a:lnTo>
                  <a:lnTo>
                    <a:pt x="51" y="55"/>
                  </a:lnTo>
                  <a:lnTo>
                    <a:pt x="45" y="57"/>
                  </a:lnTo>
                  <a:lnTo>
                    <a:pt x="33" y="63"/>
                  </a:lnTo>
                  <a:lnTo>
                    <a:pt x="33" y="71"/>
                  </a:lnTo>
                  <a:lnTo>
                    <a:pt x="39" y="67"/>
                  </a:lnTo>
                  <a:lnTo>
                    <a:pt x="47" y="65"/>
                  </a:lnTo>
                  <a:lnTo>
                    <a:pt x="51" y="77"/>
                  </a:lnTo>
                  <a:lnTo>
                    <a:pt x="45" y="81"/>
                  </a:lnTo>
                  <a:lnTo>
                    <a:pt x="33" y="86"/>
                  </a:lnTo>
                  <a:lnTo>
                    <a:pt x="33" y="94"/>
                  </a:lnTo>
                  <a:lnTo>
                    <a:pt x="39" y="90"/>
                  </a:lnTo>
                  <a:lnTo>
                    <a:pt x="47" y="88"/>
                  </a:lnTo>
                  <a:lnTo>
                    <a:pt x="51" y="100"/>
                  </a:lnTo>
                  <a:lnTo>
                    <a:pt x="45" y="104"/>
                  </a:lnTo>
                  <a:lnTo>
                    <a:pt x="33" y="110"/>
                  </a:lnTo>
                  <a:lnTo>
                    <a:pt x="33" y="118"/>
                  </a:lnTo>
                  <a:lnTo>
                    <a:pt x="39" y="116"/>
                  </a:lnTo>
                  <a:lnTo>
                    <a:pt x="47" y="112"/>
                  </a:lnTo>
                  <a:lnTo>
                    <a:pt x="51" y="126"/>
                  </a:lnTo>
                  <a:lnTo>
                    <a:pt x="45" y="128"/>
                  </a:lnTo>
                  <a:lnTo>
                    <a:pt x="33" y="134"/>
                  </a:lnTo>
                  <a:lnTo>
                    <a:pt x="33" y="146"/>
                  </a:lnTo>
                  <a:lnTo>
                    <a:pt x="33" y="151"/>
                  </a:lnTo>
                  <a:lnTo>
                    <a:pt x="134" y="151"/>
                  </a:lnTo>
                  <a:lnTo>
                    <a:pt x="134" y="118"/>
                  </a:lnTo>
                  <a:lnTo>
                    <a:pt x="149" y="106"/>
                  </a:lnTo>
                  <a:lnTo>
                    <a:pt x="149" y="157"/>
                  </a:lnTo>
                  <a:lnTo>
                    <a:pt x="149" y="165"/>
                  </a:lnTo>
                  <a:lnTo>
                    <a:pt x="141" y="165"/>
                  </a:lnTo>
                  <a:lnTo>
                    <a:pt x="27" y="165"/>
                  </a:lnTo>
                  <a:lnTo>
                    <a:pt x="19" y="165"/>
                  </a:lnTo>
                  <a:lnTo>
                    <a:pt x="19" y="157"/>
                  </a:lnTo>
                  <a:lnTo>
                    <a:pt x="19" y="146"/>
                  </a:lnTo>
                  <a:lnTo>
                    <a:pt x="4" y="146"/>
                  </a:lnTo>
                  <a:lnTo>
                    <a:pt x="0" y="132"/>
                  </a:lnTo>
                  <a:lnTo>
                    <a:pt x="19" y="124"/>
                  </a:lnTo>
                  <a:lnTo>
                    <a:pt x="19" y="120"/>
                  </a:lnTo>
                  <a:lnTo>
                    <a:pt x="4" y="120"/>
                  </a:lnTo>
                  <a:lnTo>
                    <a:pt x="0" y="108"/>
                  </a:lnTo>
                  <a:lnTo>
                    <a:pt x="19" y="100"/>
                  </a:lnTo>
                  <a:lnTo>
                    <a:pt x="19" y="98"/>
                  </a:lnTo>
                  <a:lnTo>
                    <a:pt x="4" y="98"/>
                  </a:lnTo>
                  <a:lnTo>
                    <a:pt x="0" y="83"/>
                  </a:lnTo>
                  <a:lnTo>
                    <a:pt x="19" y="77"/>
                  </a:lnTo>
                  <a:lnTo>
                    <a:pt x="19" y="75"/>
                  </a:lnTo>
                  <a:lnTo>
                    <a:pt x="4" y="75"/>
                  </a:lnTo>
                  <a:lnTo>
                    <a:pt x="0" y="61"/>
                  </a:lnTo>
                  <a:lnTo>
                    <a:pt x="19" y="53"/>
                  </a:lnTo>
                  <a:lnTo>
                    <a:pt x="19" y="51"/>
                  </a:lnTo>
                  <a:lnTo>
                    <a:pt x="4" y="51"/>
                  </a:lnTo>
                  <a:lnTo>
                    <a:pt x="0" y="39"/>
                  </a:lnTo>
                  <a:lnTo>
                    <a:pt x="19" y="31"/>
                  </a:lnTo>
                  <a:lnTo>
                    <a:pt x="19" y="8"/>
                  </a:lnTo>
                  <a:lnTo>
                    <a:pt x="19" y="0"/>
                  </a:ln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63" y="79"/>
                  </a:moveTo>
                  <a:lnTo>
                    <a:pt x="63" y="88"/>
                  </a:lnTo>
                  <a:lnTo>
                    <a:pt x="84" y="88"/>
                  </a:lnTo>
                  <a:lnTo>
                    <a:pt x="84" y="79"/>
                  </a:lnTo>
                  <a:lnTo>
                    <a:pt x="63" y="79"/>
                  </a:lnTo>
                  <a:lnTo>
                    <a:pt x="63" y="79"/>
                  </a:lnTo>
                  <a:close/>
                  <a:moveTo>
                    <a:pt x="63" y="61"/>
                  </a:moveTo>
                  <a:lnTo>
                    <a:pt x="63" y="69"/>
                  </a:lnTo>
                  <a:lnTo>
                    <a:pt x="100" y="69"/>
                  </a:lnTo>
                  <a:lnTo>
                    <a:pt x="100" y="61"/>
                  </a:lnTo>
                  <a:lnTo>
                    <a:pt x="63" y="61"/>
                  </a:lnTo>
                  <a:lnTo>
                    <a:pt x="63" y="61"/>
                  </a:lnTo>
                  <a:close/>
                  <a:moveTo>
                    <a:pt x="63" y="45"/>
                  </a:moveTo>
                  <a:lnTo>
                    <a:pt x="63" y="53"/>
                  </a:lnTo>
                  <a:lnTo>
                    <a:pt x="116" y="53"/>
                  </a:lnTo>
                  <a:lnTo>
                    <a:pt x="116" y="45"/>
                  </a:lnTo>
                  <a:lnTo>
                    <a:pt x="63" y="45"/>
                  </a:lnTo>
                  <a:lnTo>
                    <a:pt x="63" y="45"/>
                  </a:lnTo>
                  <a:close/>
                  <a:moveTo>
                    <a:pt x="63" y="29"/>
                  </a:moveTo>
                  <a:lnTo>
                    <a:pt x="63" y="35"/>
                  </a:lnTo>
                  <a:lnTo>
                    <a:pt x="116" y="35"/>
                  </a:lnTo>
                  <a:lnTo>
                    <a:pt x="116" y="29"/>
                  </a:lnTo>
                  <a:lnTo>
                    <a:pt x="63" y="29"/>
                  </a:lnTo>
                  <a:lnTo>
                    <a:pt x="63" y="29"/>
                  </a:lnTo>
                  <a:close/>
                  <a:moveTo>
                    <a:pt x="84" y="130"/>
                  </a:moveTo>
                  <a:lnTo>
                    <a:pt x="96" y="130"/>
                  </a:lnTo>
                  <a:lnTo>
                    <a:pt x="106" y="130"/>
                  </a:lnTo>
                  <a:lnTo>
                    <a:pt x="96" y="118"/>
                  </a:lnTo>
                  <a:lnTo>
                    <a:pt x="86" y="108"/>
                  </a:lnTo>
                  <a:lnTo>
                    <a:pt x="86" y="120"/>
                  </a:lnTo>
                  <a:lnTo>
                    <a:pt x="84" y="130"/>
                  </a:lnTo>
                  <a:lnTo>
                    <a:pt x="84" y="130"/>
                  </a:lnTo>
                  <a:close/>
                  <a:moveTo>
                    <a:pt x="161" y="37"/>
                  </a:moveTo>
                  <a:lnTo>
                    <a:pt x="96" y="100"/>
                  </a:lnTo>
                  <a:lnTo>
                    <a:pt x="116" y="120"/>
                  </a:lnTo>
                  <a:lnTo>
                    <a:pt x="181" y="57"/>
                  </a:lnTo>
                  <a:lnTo>
                    <a:pt x="161" y="37"/>
                  </a:lnTo>
                  <a:close/>
                </a:path>
              </a:pathLst>
            </a:custGeom>
            <a:solidFill>
              <a:srgbClr val="5C6D7D"/>
            </a:solidFill>
            <a:ln w="9525" cmpd="sng">
              <a:noFill/>
              <a:bevel/>
            </a:ln>
          </p:spPr>
          <p:txBody>
            <a:bodyPr/>
            <a:lstStyle/>
            <a:p>
              <a:endParaRPr lang="zh-CN" altLang="zh-CN">
                <a:solidFill>
                  <a:srgbClr val="FC4B4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658919" y="4136504"/>
            <a:ext cx="936104" cy="936104"/>
            <a:chOff x="7658919" y="4136504"/>
            <a:chExt cx="936104" cy="936104"/>
          </a:xfrm>
        </p:grpSpPr>
        <p:grpSp>
          <p:nvGrpSpPr>
            <p:cNvPr id="175" name="组合 116"/>
            <p:cNvGrpSpPr/>
            <p:nvPr/>
          </p:nvGrpSpPr>
          <p:grpSpPr bwMode="auto">
            <a:xfrm>
              <a:off x="7762188" y="4220826"/>
              <a:ext cx="593567" cy="695190"/>
              <a:chOff x="0" y="0"/>
              <a:chExt cx="1223776" cy="1433216"/>
            </a:xfrm>
            <a:solidFill>
              <a:srgbClr val="B4B7BE"/>
            </a:solidFill>
          </p:grpSpPr>
          <p:grpSp>
            <p:nvGrpSpPr>
              <p:cNvPr id="176" name="组合 111"/>
              <p:cNvGrpSpPr/>
              <p:nvPr/>
            </p:nvGrpSpPr>
            <p:grpSpPr bwMode="auto">
              <a:xfrm>
                <a:off x="0" y="0"/>
                <a:ext cx="1223776" cy="1433216"/>
                <a:chOff x="0" y="0"/>
                <a:chExt cx="1223776" cy="1433216"/>
              </a:xfrm>
              <a:grpFill/>
            </p:grpSpPr>
            <p:sp>
              <p:nvSpPr>
                <p:cNvPr id="178" name="任意多边形 112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1208988" cy="1208988"/>
                </a:xfrm>
                <a:custGeom>
                  <a:avLst/>
                  <a:gdLst>
                    <a:gd name="T0" fmla="*/ 604493 w 1208988"/>
                    <a:gd name="T1" fmla="*/ 172493 h 1208988"/>
                    <a:gd name="T2" fmla="*/ 172493 w 1208988"/>
                    <a:gd name="T3" fmla="*/ 604493 h 1208988"/>
                    <a:gd name="T4" fmla="*/ 604493 w 1208988"/>
                    <a:gd name="T5" fmla="*/ 1036493 h 1208988"/>
                    <a:gd name="T6" fmla="*/ 1036493 w 1208988"/>
                    <a:gd name="T7" fmla="*/ 604493 h 1208988"/>
                    <a:gd name="T8" fmla="*/ 604493 w 1208988"/>
                    <a:gd name="T9" fmla="*/ 172493 h 1208988"/>
                    <a:gd name="T10" fmla="*/ 604494 w 1208988"/>
                    <a:gd name="T11" fmla="*/ 0 h 1208988"/>
                    <a:gd name="T12" fmla="*/ 1208988 w 1208988"/>
                    <a:gd name="T13" fmla="*/ 604494 h 1208988"/>
                    <a:gd name="T14" fmla="*/ 604494 w 1208988"/>
                    <a:gd name="T15" fmla="*/ 1208988 h 1208988"/>
                    <a:gd name="T16" fmla="*/ 0 w 1208988"/>
                    <a:gd name="T17" fmla="*/ 604494 h 1208988"/>
                    <a:gd name="T18" fmla="*/ 604494 w 1208988"/>
                    <a:gd name="T19" fmla="*/ 0 h 120898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208988"/>
                    <a:gd name="T31" fmla="*/ 0 h 1208988"/>
                    <a:gd name="T32" fmla="*/ 1208988 w 1208988"/>
                    <a:gd name="T33" fmla="*/ 1208988 h 1208988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208988" h="1208988">
                      <a:moveTo>
                        <a:pt x="604493" y="172493"/>
                      </a:moveTo>
                      <a:cubicBezTo>
                        <a:pt x="365906" y="172493"/>
                        <a:pt x="172493" y="365906"/>
                        <a:pt x="172493" y="604493"/>
                      </a:cubicBezTo>
                      <a:cubicBezTo>
                        <a:pt x="172493" y="843080"/>
                        <a:pt x="365906" y="1036493"/>
                        <a:pt x="604493" y="1036493"/>
                      </a:cubicBezTo>
                      <a:cubicBezTo>
                        <a:pt x="843080" y="1036493"/>
                        <a:pt x="1036493" y="843080"/>
                        <a:pt x="1036493" y="604493"/>
                      </a:cubicBezTo>
                      <a:cubicBezTo>
                        <a:pt x="1036493" y="365906"/>
                        <a:pt x="843080" y="172493"/>
                        <a:pt x="604493" y="172493"/>
                      </a:cubicBezTo>
                      <a:close/>
                      <a:moveTo>
                        <a:pt x="604494" y="0"/>
                      </a:moveTo>
                      <a:cubicBezTo>
                        <a:pt x="938347" y="0"/>
                        <a:pt x="1208988" y="270641"/>
                        <a:pt x="1208988" y="604494"/>
                      </a:cubicBezTo>
                      <a:cubicBezTo>
                        <a:pt x="1208988" y="938347"/>
                        <a:pt x="938347" y="1208988"/>
                        <a:pt x="604494" y="1208988"/>
                      </a:cubicBezTo>
                      <a:cubicBezTo>
                        <a:pt x="270641" y="1208988"/>
                        <a:pt x="0" y="938347"/>
                        <a:pt x="0" y="604494"/>
                      </a:cubicBezTo>
                      <a:cubicBezTo>
                        <a:pt x="0" y="270641"/>
                        <a:pt x="270641" y="0"/>
                        <a:pt x="604494" y="0"/>
                      </a:cubicBezTo>
                      <a:close/>
                    </a:path>
                  </a:pathLst>
                </a:custGeom>
                <a:solidFill>
                  <a:srgbClr val="5C6D7D"/>
                </a:solidFill>
                <a:ln w="25400">
                  <a:noFill/>
                  <a:bevel/>
                </a:ln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endParaRPr lang="zh-CN" altLang="zh-CN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79" name="矩形 113"/>
                <p:cNvSpPr>
                  <a:spLocks noChangeArrowheads="1"/>
                </p:cNvSpPr>
                <p:nvPr/>
              </p:nvSpPr>
              <p:spPr bwMode="auto">
                <a:xfrm rot="2709662">
                  <a:off x="839707" y="1049147"/>
                  <a:ext cx="496626" cy="271512"/>
                </a:xfrm>
                <a:prstGeom prst="rect">
                  <a:avLst/>
                </a:prstGeom>
                <a:solidFill>
                  <a:srgbClr val="5C6D7D"/>
                </a:solidFill>
                <a:ln w="25400">
                  <a:noFill/>
                  <a:bevel/>
                </a:ln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20204" pitchFamily="34" charset="0"/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endParaRPr lang="zh-CN" altLang="zh-CN">
                    <a:solidFill>
                      <a:srgbClr val="FFFFFF"/>
                    </a:solidFill>
                  </a:endParaRPr>
                </a:p>
              </p:txBody>
            </p:sp>
          </p:grpSp>
          <p:sp>
            <p:nvSpPr>
              <p:cNvPr id="177" name="矩形 115"/>
              <p:cNvSpPr>
                <a:spLocks noChangeArrowheads="1"/>
              </p:cNvSpPr>
              <p:nvPr/>
            </p:nvSpPr>
            <p:spPr bwMode="auto">
              <a:xfrm>
                <a:off x="403756" y="540994"/>
                <a:ext cx="432000" cy="144000"/>
              </a:xfrm>
              <a:prstGeom prst="rect">
                <a:avLst/>
              </a:prstGeom>
              <a:solidFill>
                <a:srgbClr val="5C6D7D"/>
              </a:solidFill>
              <a:ln w="25400">
                <a:noFill/>
                <a:bevel/>
              </a:ln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81" name="椭圆 180"/>
            <p:cNvSpPr/>
            <p:nvPr/>
          </p:nvSpPr>
          <p:spPr>
            <a:xfrm>
              <a:off x="7658919" y="4136504"/>
              <a:ext cx="936104" cy="936104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</p:grpSp>
      <p:sp>
        <p:nvSpPr>
          <p:cNvPr id="187" name="标题 4"/>
          <p:cNvSpPr txBox="1"/>
          <p:nvPr/>
        </p:nvSpPr>
        <p:spPr>
          <a:xfrm>
            <a:off x="3497040" y="5000600"/>
            <a:ext cx="1232395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2</a:t>
            </a:r>
            <a:endParaRPr lang="en-US" altLang="zh-CN" sz="2000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8" name="标题 4"/>
          <p:cNvSpPr txBox="1"/>
          <p:nvPr/>
        </p:nvSpPr>
        <p:spPr>
          <a:xfrm>
            <a:off x="5513264" y="2996952"/>
            <a:ext cx="1232395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3</a:t>
            </a:r>
            <a:endParaRPr lang="en-US" altLang="zh-CN" sz="2000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9" name="标题 4"/>
          <p:cNvSpPr txBox="1"/>
          <p:nvPr/>
        </p:nvSpPr>
        <p:spPr>
          <a:xfrm>
            <a:off x="7529488" y="5000600"/>
            <a:ext cx="1232395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4</a:t>
            </a:r>
            <a:endParaRPr lang="en-US" altLang="zh-CN" sz="2000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0" name="标题 4"/>
          <p:cNvSpPr txBox="1"/>
          <p:nvPr/>
        </p:nvSpPr>
        <p:spPr>
          <a:xfrm>
            <a:off x="9481963" y="2984376"/>
            <a:ext cx="1232395" cy="876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000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5</a:t>
            </a:r>
            <a:endParaRPr lang="en-US" altLang="zh-CN" sz="2000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-47551" y="404664"/>
            <a:ext cx="480963" cy="288032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24979" y="908720"/>
            <a:ext cx="288032" cy="288032"/>
            <a:chOff x="624979" y="908720"/>
            <a:chExt cx="288032" cy="288032"/>
          </a:xfrm>
        </p:grpSpPr>
        <p:cxnSp>
          <p:nvCxnSpPr>
            <p:cNvPr id="194" name="直接连接符 193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7" name="标题 4"/>
          <p:cNvSpPr txBox="1"/>
          <p:nvPr/>
        </p:nvSpPr>
        <p:spPr>
          <a:xfrm>
            <a:off x="-95101" y="296652"/>
            <a:ext cx="1944216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rgbClr val="B4B7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2000" b="1" dirty="0">
              <a:solidFill>
                <a:srgbClr val="B4B7B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0" name="矩形 199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矩形 200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666 3.48128E-6 L 1.05906 3.48128E-6 " pathEditMode="relative" rAng="0" ptsTypes="AA">
                                      <p:cBhvr>
                                        <p:cTn id="11" dur="175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 tmFilter="0,0; .5, 1; 1, 1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650"/>
                            </p:stCondLst>
                            <p:childTnLst>
                              <p:par>
                                <p:cTn id="6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650"/>
                            </p:stCondLst>
                            <p:childTnLst>
                              <p:par>
                                <p:cTn id="6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 tmFilter="0,0; .5, 1; 1, 1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149"/>
                            </p:stCondLst>
                            <p:childTnLst>
                              <p:par>
                                <p:cTn id="8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149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 tmFilter="0,0; .5, 1; 1, 1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1649"/>
                            </p:stCondLst>
                            <p:childTnLst>
                              <p:par>
                                <p:cTn id="1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75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7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7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2649"/>
                            </p:stCondLst>
                            <p:childTnLst>
                              <p:par>
                                <p:cTn id="1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75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7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7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 tmFilter="0,0; .5, 1; 1, 1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4149"/>
                            </p:stCondLst>
                            <p:childTnLst>
                              <p:par>
                                <p:cTn id="14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75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7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7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149"/>
                            </p:stCondLst>
                            <p:childTnLst>
                              <p:par>
                                <p:cTn id="1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7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7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7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 tmFilter="0,0; .5, 1; 1, 1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111" grpId="0"/>
      <p:bldP spid="112" grpId="0"/>
      <p:bldP spid="113" grpId="0" animBg="1"/>
      <p:bldP spid="118" grpId="0"/>
      <p:bldP spid="122" grpId="0" animBg="1"/>
      <p:bldP spid="127" grpId="0"/>
      <p:bldP spid="133" grpId="0" animBg="1"/>
      <p:bldP spid="138" grpId="0"/>
      <p:bldP spid="142" grpId="0" animBg="1"/>
      <p:bldP spid="158" grpId="0"/>
      <p:bldP spid="187" grpId="0"/>
      <p:bldP spid="188" grpId="0"/>
      <p:bldP spid="189" grpId="0"/>
      <p:bldP spid="190" grpId="0"/>
      <p:bldP spid="193" grpId="0" animBg="1"/>
      <p:bldP spid="197" grpId="0"/>
      <p:bldP spid="200" grpId="0" animBg="1"/>
      <p:bldP spid="20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3" y="-27385"/>
            <a:ext cx="1219200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-8890" y="-27384"/>
            <a:ext cx="12195174" cy="688538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标题 4"/>
          <p:cNvSpPr txBox="1"/>
          <p:nvPr/>
        </p:nvSpPr>
        <p:spPr>
          <a:xfrm>
            <a:off x="4657427" y="2408312"/>
            <a:ext cx="2520280" cy="9486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1</a:t>
            </a:r>
            <a:endParaRPr lang="en-US" altLang="zh-CN" sz="36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标题 4"/>
          <p:cNvSpPr txBox="1"/>
          <p:nvPr/>
        </p:nvSpPr>
        <p:spPr>
          <a:xfrm>
            <a:off x="4657427" y="1628800"/>
            <a:ext cx="5040560" cy="11067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5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5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燕尾形 11"/>
          <p:cNvSpPr>
            <a:spLocks noChangeArrowheads="1"/>
          </p:cNvSpPr>
          <p:nvPr/>
        </p:nvSpPr>
        <p:spPr bwMode="auto">
          <a:xfrm>
            <a:off x="9121923" y="206084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1" name="燕尾形 11"/>
          <p:cNvSpPr>
            <a:spLocks noChangeArrowheads="1"/>
          </p:cNvSpPr>
          <p:nvPr/>
        </p:nvSpPr>
        <p:spPr bwMode="auto">
          <a:xfrm>
            <a:off x="9337947" y="206084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5305499" y="3798310"/>
            <a:ext cx="187126" cy="187126"/>
          </a:xfrm>
          <a:prstGeom prst="ellipse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4B7BE"/>
              </a:solidFill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5377507" y="3985437"/>
            <a:ext cx="45719" cy="529150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4B7BE"/>
              </a:solidFill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5305499" y="4466010"/>
            <a:ext cx="187126" cy="187126"/>
          </a:xfrm>
          <a:prstGeom prst="ellipse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4B7BE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5377507" y="4653137"/>
            <a:ext cx="45719" cy="529150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4B7BE"/>
              </a:solidFill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5305499" y="5114082"/>
            <a:ext cx="187126" cy="187126"/>
          </a:xfrm>
          <a:prstGeom prst="ellipse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B4B7BE"/>
              </a:solidFill>
            </a:endParaRPr>
          </a:p>
        </p:txBody>
      </p:sp>
      <p:sp>
        <p:nvSpPr>
          <p:cNvPr id="89" name="标题 4"/>
          <p:cNvSpPr txBox="1"/>
          <p:nvPr/>
        </p:nvSpPr>
        <p:spPr>
          <a:xfrm>
            <a:off x="5665539" y="3573016"/>
            <a:ext cx="1872208" cy="6049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设计思路</a:t>
            </a:r>
            <a:endParaRPr lang="zh-CN" altLang="en-US" sz="2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标题 4"/>
          <p:cNvSpPr txBox="1"/>
          <p:nvPr/>
        </p:nvSpPr>
        <p:spPr>
          <a:xfrm>
            <a:off x="5665539" y="4192164"/>
            <a:ext cx="1872208" cy="6049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标题 4"/>
          <p:cNvSpPr txBox="1"/>
          <p:nvPr/>
        </p:nvSpPr>
        <p:spPr>
          <a:xfrm>
            <a:off x="5665470" y="4839970"/>
            <a:ext cx="2131695" cy="605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设计文档展示</a:t>
            </a:r>
            <a:endParaRPr lang="zh-CN" altLang="en-US" sz="2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标题 4"/>
          <p:cNvSpPr txBox="1"/>
          <p:nvPr/>
        </p:nvSpPr>
        <p:spPr>
          <a:xfrm>
            <a:off x="5665539" y="5488308"/>
            <a:ext cx="1872208" cy="6049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2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3" name="组合 92"/>
          <p:cNvGrpSpPr/>
          <p:nvPr/>
        </p:nvGrpSpPr>
        <p:grpSpPr>
          <a:xfrm>
            <a:off x="2569196" y="1671952"/>
            <a:ext cx="1685040" cy="1685040"/>
            <a:chOff x="5441253" y="3720483"/>
            <a:chExt cx="936104" cy="936104"/>
          </a:xfrm>
        </p:grpSpPr>
        <p:sp>
          <p:nvSpPr>
            <p:cNvPr id="94" name="椭圆 93"/>
            <p:cNvSpPr/>
            <p:nvPr/>
          </p:nvSpPr>
          <p:spPr>
            <a:xfrm>
              <a:off x="5441253" y="3720483"/>
              <a:ext cx="936104" cy="936104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sp>
          <p:nvSpPr>
            <p:cNvPr id="95" name="Freeform 84"/>
            <p:cNvSpPr>
              <a:spLocks noChangeAspect="1" noEditPoints="1" noChangeArrowheads="1"/>
            </p:cNvSpPr>
            <p:nvPr/>
          </p:nvSpPr>
          <p:spPr bwMode="auto">
            <a:xfrm>
              <a:off x="5647217" y="3983496"/>
              <a:ext cx="522378" cy="516499"/>
            </a:xfrm>
            <a:custGeom>
              <a:avLst/>
              <a:gdLst>
                <a:gd name="T0" fmla="*/ 170 w 170"/>
                <a:gd name="T1" fmla="*/ 0 h 168"/>
                <a:gd name="T2" fmla="*/ 162 w 170"/>
                <a:gd name="T3" fmla="*/ 16 h 168"/>
                <a:gd name="T4" fmla="*/ 170 w 170"/>
                <a:gd name="T5" fmla="*/ 103 h 168"/>
                <a:gd name="T6" fmla="*/ 93 w 170"/>
                <a:gd name="T7" fmla="*/ 119 h 168"/>
                <a:gd name="T8" fmla="*/ 128 w 170"/>
                <a:gd name="T9" fmla="*/ 152 h 168"/>
                <a:gd name="T10" fmla="*/ 42 w 170"/>
                <a:gd name="T11" fmla="*/ 168 h 168"/>
                <a:gd name="T12" fmla="*/ 77 w 170"/>
                <a:gd name="T13" fmla="*/ 152 h 168"/>
                <a:gd name="T14" fmla="*/ 0 w 170"/>
                <a:gd name="T15" fmla="*/ 119 h 168"/>
                <a:gd name="T16" fmla="*/ 6 w 170"/>
                <a:gd name="T17" fmla="*/ 103 h 168"/>
                <a:gd name="T18" fmla="*/ 0 w 170"/>
                <a:gd name="T19" fmla="*/ 16 h 168"/>
                <a:gd name="T20" fmla="*/ 0 w 170"/>
                <a:gd name="T21" fmla="*/ 0 h 168"/>
                <a:gd name="T22" fmla="*/ 122 w 170"/>
                <a:gd name="T23" fmla="*/ 40 h 168"/>
                <a:gd name="T24" fmla="*/ 115 w 170"/>
                <a:gd name="T25" fmla="*/ 44 h 168"/>
                <a:gd name="T26" fmla="*/ 75 w 170"/>
                <a:gd name="T27" fmla="*/ 52 h 168"/>
                <a:gd name="T28" fmla="*/ 73 w 170"/>
                <a:gd name="T29" fmla="*/ 50 h 168"/>
                <a:gd name="T30" fmla="*/ 50 w 170"/>
                <a:gd name="T31" fmla="*/ 67 h 168"/>
                <a:gd name="T32" fmla="*/ 85 w 170"/>
                <a:gd name="T33" fmla="*/ 65 h 168"/>
                <a:gd name="T34" fmla="*/ 89 w 170"/>
                <a:gd name="T35" fmla="*/ 67 h 168"/>
                <a:gd name="T36" fmla="*/ 120 w 170"/>
                <a:gd name="T37" fmla="*/ 52 h 168"/>
                <a:gd name="T38" fmla="*/ 128 w 170"/>
                <a:gd name="T39" fmla="*/ 40 h 168"/>
                <a:gd name="T40" fmla="*/ 113 w 170"/>
                <a:gd name="T41" fmla="*/ 58 h 168"/>
                <a:gd name="T42" fmla="*/ 122 w 170"/>
                <a:gd name="T43" fmla="*/ 85 h 168"/>
                <a:gd name="T44" fmla="*/ 113 w 170"/>
                <a:gd name="T45" fmla="*/ 58 h 168"/>
                <a:gd name="T46" fmla="*/ 101 w 170"/>
                <a:gd name="T47" fmla="*/ 67 h 168"/>
                <a:gd name="T48" fmla="*/ 109 w 170"/>
                <a:gd name="T49" fmla="*/ 85 h 168"/>
                <a:gd name="T50" fmla="*/ 101 w 170"/>
                <a:gd name="T51" fmla="*/ 67 h 168"/>
                <a:gd name="T52" fmla="*/ 87 w 170"/>
                <a:gd name="T53" fmla="*/ 77 h 168"/>
                <a:gd name="T54" fmla="*/ 95 w 170"/>
                <a:gd name="T55" fmla="*/ 85 h 168"/>
                <a:gd name="T56" fmla="*/ 87 w 170"/>
                <a:gd name="T57" fmla="*/ 77 h 168"/>
                <a:gd name="T58" fmla="*/ 75 w 170"/>
                <a:gd name="T59" fmla="*/ 69 h 168"/>
                <a:gd name="T60" fmla="*/ 83 w 170"/>
                <a:gd name="T61" fmla="*/ 85 h 168"/>
                <a:gd name="T62" fmla="*/ 75 w 170"/>
                <a:gd name="T63" fmla="*/ 69 h 168"/>
                <a:gd name="T64" fmla="*/ 63 w 170"/>
                <a:gd name="T65" fmla="*/ 69 h 168"/>
                <a:gd name="T66" fmla="*/ 71 w 170"/>
                <a:gd name="T67" fmla="*/ 85 h 168"/>
                <a:gd name="T68" fmla="*/ 63 w 170"/>
                <a:gd name="T69" fmla="*/ 69 h 168"/>
                <a:gd name="T70" fmla="*/ 48 w 170"/>
                <a:gd name="T71" fmla="*/ 73 h 168"/>
                <a:gd name="T72" fmla="*/ 56 w 170"/>
                <a:gd name="T73" fmla="*/ 85 h 168"/>
                <a:gd name="T74" fmla="*/ 48 w 170"/>
                <a:gd name="T75" fmla="*/ 73 h 168"/>
                <a:gd name="T76" fmla="*/ 146 w 170"/>
                <a:gd name="T77" fmla="*/ 18 h 168"/>
                <a:gd name="T78" fmla="*/ 24 w 170"/>
                <a:gd name="T79" fmla="*/ 101 h 168"/>
                <a:gd name="T80" fmla="*/ 146 w 170"/>
                <a:gd name="T81" fmla="*/ 18 h 16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70"/>
                <a:gd name="T124" fmla="*/ 0 h 168"/>
                <a:gd name="T125" fmla="*/ 170 w 170"/>
                <a:gd name="T126" fmla="*/ 168 h 168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70" h="168">
                  <a:moveTo>
                    <a:pt x="0" y="0"/>
                  </a:moveTo>
                  <a:lnTo>
                    <a:pt x="170" y="0"/>
                  </a:lnTo>
                  <a:lnTo>
                    <a:pt x="170" y="16"/>
                  </a:lnTo>
                  <a:lnTo>
                    <a:pt x="162" y="16"/>
                  </a:lnTo>
                  <a:lnTo>
                    <a:pt x="162" y="103"/>
                  </a:lnTo>
                  <a:lnTo>
                    <a:pt x="170" y="103"/>
                  </a:lnTo>
                  <a:lnTo>
                    <a:pt x="170" y="119"/>
                  </a:lnTo>
                  <a:lnTo>
                    <a:pt x="93" y="119"/>
                  </a:lnTo>
                  <a:lnTo>
                    <a:pt x="93" y="152"/>
                  </a:lnTo>
                  <a:lnTo>
                    <a:pt x="128" y="152"/>
                  </a:lnTo>
                  <a:lnTo>
                    <a:pt x="128" y="168"/>
                  </a:lnTo>
                  <a:lnTo>
                    <a:pt x="42" y="168"/>
                  </a:lnTo>
                  <a:lnTo>
                    <a:pt x="42" y="152"/>
                  </a:lnTo>
                  <a:lnTo>
                    <a:pt x="77" y="152"/>
                  </a:lnTo>
                  <a:lnTo>
                    <a:pt x="77" y="119"/>
                  </a:lnTo>
                  <a:lnTo>
                    <a:pt x="0" y="119"/>
                  </a:lnTo>
                  <a:lnTo>
                    <a:pt x="0" y="103"/>
                  </a:lnTo>
                  <a:lnTo>
                    <a:pt x="6" y="103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128" y="40"/>
                  </a:moveTo>
                  <a:lnTo>
                    <a:pt x="122" y="40"/>
                  </a:lnTo>
                  <a:lnTo>
                    <a:pt x="113" y="40"/>
                  </a:lnTo>
                  <a:lnTo>
                    <a:pt x="115" y="44"/>
                  </a:lnTo>
                  <a:lnTo>
                    <a:pt x="87" y="61"/>
                  </a:lnTo>
                  <a:lnTo>
                    <a:pt x="75" y="52"/>
                  </a:lnTo>
                  <a:lnTo>
                    <a:pt x="75" y="50"/>
                  </a:lnTo>
                  <a:lnTo>
                    <a:pt x="73" y="50"/>
                  </a:lnTo>
                  <a:lnTo>
                    <a:pt x="48" y="61"/>
                  </a:lnTo>
                  <a:lnTo>
                    <a:pt x="50" y="67"/>
                  </a:lnTo>
                  <a:lnTo>
                    <a:pt x="73" y="56"/>
                  </a:lnTo>
                  <a:lnTo>
                    <a:pt x="85" y="65"/>
                  </a:lnTo>
                  <a:lnTo>
                    <a:pt x="87" y="67"/>
                  </a:lnTo>
                  <a:lnTo>
                    <a:pt x="89" y="67"/>
                  </a:lnTo>
                  <a:lnTo>
                    <a:pt x="117" y="48"/>
                  </a:lnTo>
                  <a:lnTo>
                    <a:pt x="120" y="52"/>
                  </a:lnTo>
                  <a:lnTo>
                    <a:pt x="124" y="46"/>
                  </a:lnTo>
                  <a:lnTo>
                    <a:pt x="128" y="40"/>
                  </a:lnTo>
                  <a:lnTo>
                    <a:pt x="128" y="40"/>
                  </a:lnTo>
                  <a:close/>
                  <a:moveTo>
                    <a:pt x="113" y="58"/>
                  </a:moveTo>
                  <a:lnTo>
                    <a:pt x="113" y="85"/>
                  </a:lnTo>
                  <a:lnTo>
                    <a:pt x="122" y="85"/>
                  </a:lnTo>
                  <a:lnTo>
                    <a:pt x="122" y="58"/>
                  </a:lnTo>
                  <a:lnTo>
                    <a:pt x="113" y="58"/>
                  </a:lnTo>
                  <a:lnTo>
                    <a:pt x="113" y="58"/>
                  </a:lnTo>
                  <a:close/>
                  <a:moveTo>
                    <a:pt x="101" y="67"/>
                  </a:moveTo>
                  <a:lnTo>
                    <a:pt x="101" y="85"/>
                  </a:lnTo>
                  <a:lnTo>
                    <a:pt x="109" y="85"/>
                  </a:lnTo>
                  <a:lnTo>
                    <a:pt x="109" y="67"/>
                  </a:lnTo>
                  <a:lnTo>
                    <a:pt x="101" y="67"/>
                  </a:lnTo>
                  <a:lnTo>
                    <a:pt x="101" y="67"/>
                  </a:lnTo>
                  <a:close/>
                  <a:moveTo>
                    <a:pt x="87" y="77"/>
                  </a:moveTo>
                  <a:lnTo>
                    <a:pt x="87" y="85"/>
                  </a:lnTo>
                  <a:lnTo>
                    <a:pt x="95" y="85"/>
                  </a:lnTo>
                  <a:lnTo>
                    <a:pt x="95" y="77"/>
                  </a:lnTo>
                  <a:lnTo>
                    <a:pt x="87" y="77"/>
                  </a:lnTo>
                  <a:lnTo>
                    <a:pt x="87" y="77"/>
                  </a:lnTo>
                  <a:close/>
                  <a:moveTo>
                    <a:pt x="75" y="69"/>
                  </a:moveTo>
                  <a:lnTo>
                    <a:pt x="75" y="85"/>
                  </a:lnTo>
                  <a:lnTo>
                    <a:pt x="83" y="85"/>
                  </a:lnTo>
                  <a:lnTo>
                    <a:pt x="83" y="69"/>
                  </a:lnTo>
                  <a:lnTo>
                    <a:pt x="75" y="69"/>
                  </a:lnTo>
                  <a:lnTo>
                    <a:pt x="75" y="69"/>
                  </a:lnTo>
                  <a:close/>
                  <a:moveTo>
                    <a:pt x="63" y="69"/>
                  </a:moveTo>
                  <a:lnTo>
                    <a:pt x="63" y="85"/>
                  </a:lnTo>
                  <a:lnTo>
                    <a:pt x="71" y="85"/>
                  </a:lnTo>
                  <a:lnTo>
                    <a:pt x="71" y="69"/>
                  </a:lnTo>
                  <a:lnTo>
                    <a:pt x="63" y="69"/>
                  </a:lnTo>
                  <a:lnTo>
                    <a:pt x="63" y="69"/>
                  </a:lnTo>
                  <a:close/>
                  <a:moveTo>
                    <a:pt x="48" y="73"/>
                  </a:moveTo>
                  <a:lnTo>
                    <a:pt x="48" y="85"/>
                  </a:lnTo>
                  <a:lnTo>
                    <a:pt x="56" y="85"/>
                  </a:lnTo>
                  <a:lnTo>
                    <a:pt x="56" y="73"/>
                  </a:lnTo>
                  <a:lnTo>
                    <a:pt x="48" y="73"/>
                  </a:lnTo>
                  <a:lnTo>
                    <a:pt x="48" y="73"/>
                  </a:lnTo>
                  <a:close/>
                  <a:moveTo>
                    <a:pt x="146" y="18"/>
                  </a:moveTo>
                  <a:lnTo>
                    <a:pt x="24" y="18"/>
                  </a:lnTo>
                  <a:lnTo>
                    <a:pt x="24" y="101"/>
                  </a:lnTo>
                  <a:lnTo>
                    <a:pt x="146" y="101"/>
                  </a:lnTo>
                  <a:lnTo>
                    <a:pt x="146" y="18"/>
                  </a:lnTo>
                  <a:close/>
                </a:path>
              </a:pathLst>
            </a:custGeom>
            <a:solidFill>
              <a:srgbClr val="5C6D7D"/>
            </a:solidFill>
            <a:ln w="9525" cmpd="sng">
              <a:noFill/>
              <a:bevel/>
            </a:ln>
          </p:spPr>
          <p:txBody>
            <a:bodyPr/>
            <a:lstStyle/>
            <a:p>
              <a:endParaRPr lang="zh-CN" altLang="zh-CN">
                <a:solidFill>
                  <a:srgbClr val="FC4B41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109" name="矩形 108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666 3.48128E-6 L 1.05906 3.48128E-6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49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50"/>
                            </p:stCondLst>
                            <p:childTnLst>
                              <p:par>
                                <p:cTn id="4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 tmFilter="0,0; .5, 1; 1, 1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30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8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300"/>
                            </p:stCondLst>
                            <p:childTnLst>
                              <p:par>
                                <p:cTn id="6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 tmFilter="0,0; .5, 1; 1, 1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949"/>
                            </p:stCondLst>
                            <p:childTnLst>
                              <p:par>
                                <p:cTn id="6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449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949"/>
                            </p:stCondLst>
                            <p:childTnLst>
                              <p:par>
                                <p:cTn id="7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 tmFilter="0,0; .5, 1; 1, 1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700"/>
                            </p:stCondLst>
                            <p:childTnLst>
                              <p:par>
                                <p:cTn id="8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 tmFilter="0,0; .5, 1; 1, 1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9" grpId="0"/>
      <p:bldP spid="90" grpId="0"/>
      <p:bldP spid="91" grpId="0"/>
      <p:bldP spid="92" grpId="0"/>
      <p:bldP spid="1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93" y="-27385"/>
            <a:ext cx="1224136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 35"/>
          <p:cNvSpPr/>
          <p:nvPr/>
        </p:nvSpPr>
        <p:spPr>
          <a:xfrm>
            <a:off x="-23093" y="-27384"/>
            <a:ext cx="12241360" cy="6885384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-47551" y="404664"/>
            <a:ext cx="480963" cy="288032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624979" y="908720"/>
            <a:ext cx="288032" cy="288032"/>
            <a:chOff x="624979" y="908720"/>
            <a:chExt cx="288032" cy="288032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标题 4"/>
          <p:cNvSpPr txBox="1"/>
          <p:nvPr/>
        </p:nvSpPr>
        <p:spPr>
          <a:xfrm>
            <a:off x="48915" y="296652"/>
            <a:ext cx="2880320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2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标题 4"/>
          <p:cNvSpPr txBox="1"/>
          <p:nvPr/>
        </p:nvSpPr>
        <p:spPr>
          <a:xfrm>
            <a:off x="408955" y="872716"/>
            <a:ext cx="2304256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设计思路</a:t>
            </a:r>
            <a:endParaRPr lang="zh-CN" altLang="en-US" sz="20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47" name="pasted-image.pdf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00785" y="1916430"/>
            <a:ext cx="2733040" cy="3548380"/>
          </a:xfrm>
          <a:prstGeom prst="rect">
            <a:avLst/>
          </a:prstGeom>
          <a:noFill/>
          <a:ln w="12700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4297680" y="872490"/>
            <a:ext cx="689038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项目目标：实现一个校长管理多个教师，一个教师又管理多个学生，上一级可以重置下一级的账号的操作系统。</a:t>
            </a:r>
            <a:endParaRPr lang="en-US" altLang="zh-CN" sz="3200" dirty="0"/>
          </a:p>
          <a:p>
            <a:endParaRPr lang="en-US" altLang="zh-CN" sz="3200" dirty="0"/>
          </a:p>
          <a:p>
            <a:r>
              <a:rPr lang="zh-CN" altLang="en-US" sz="3200" dirty="0"/>
              <a:t>根据任务目标，我们小组设计了统一的结构体变量。</a:t>
            </a:r>
            <a:endParaRPr lang="en-US" altLang="zh-CN" sz="3200" dirty="0"/>
          </a:p>
          <a:p>
            <a:r>
              <a:rPr lang="zh-CN" altLang="en-US" sz="3200" dirty="0"/>
              <a:t>同时为了方便测试和函数之间的相互调用，每个人都有一个临时测试的</a:t>
            </a:r>
            <a:r>
              <a:rPr lang="en-US" altLang="zh-CN" sz="3200" dirty="0"/>
              <a:t>main</a:t>
            </a:r>
            <a:r>
              <a:rPr lang="zh-CN" altLang="en-US" sz="3200" dirty="0"/>
              <a:t>函数</a:t>
            </a:r>
            <a:endParaRPr lang="en-US" altLang="zh-CN" sz="3200" dirty="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  <p:bldLst>
      <p:bldP spid="14" grpId="0" animBg="1"/>
      <p:bldP spid="12" grpId="0" animBg="1"/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93" y="-27385"/>
            <a:ext cx="1224136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 35"/>
          <p:cNvSpPr/>
          <p:nvPr/>
        </p:nvSpPr>
        <p:spPr>
          <a:xfrm>
            <a:off x="-23093" y="-52266"/>
            <a:ext cx="12241360" cy="6885384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47551" y="404664"/>
            <a:ext cx="480963" cy="288032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24979" y="908720"/>
            <a:ext cx="288032" cy="288032"/>
            <a:chOff x="624979" y="908720"/>
            <a:chExt cx="288032" cy="288032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标题 4"/>
          <p:cNvSpPr txBox="1"/>
          <p:nvPr/>
        </p:nvSpPr>
        <p:spPr>
          <a:xfrm>
            <a:off x="48915" y="296652"/>
            <a:ext cx="2880320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5C6D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项目介绍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5C6D7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9" name="标题 4"/>
          <p:cNvSpPr txBox="1"/>
          <p:nvPr/>
        </p:nvSpPr>
        <p:spPr>
          <a:xfrm>
            <a:off x="408955" y="872716"/>
            <a:ext cx="2304256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C6D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设计思路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5C6D7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47" name="pasted-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785" y="1916430"/>
            <a:ext cx="2733040" cy="354838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231" y="1636"/>
            <a:ext cx="12273406" cy="683148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75" y="20320"/>
            <a:ext cx="9151620" cy="674116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666 3.48128E-6 L 1.05906 3.48128E-6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2" grpId="0" animBg="1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93" y="-27385"/>
            <a:ext cx="1224136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 35"/>
          <p:cNvSpPr/>
          <p:nvPr/>
        </p:nvSpPr>
        <p:spPr>
          <a:xfrm>
            <a:off x="-23093" y="-52266"/>
            <a:ext cx="12241360" cy="6885384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47551" y="404664"/>
            <a:ext cx="480963" cy="288032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24979" y="908720"/>
            <a:ext cx="288032" cy="288032"/>
            <a:chOff x="624979" y="908720"/>
            <a:chExt cx="288032" cy="288032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标题 4"/>
          <p:cNvSpPr txBox="1"/>
          <p:nvPr/>
        </p:nvSpPr>
        <p:spPr>
          <a:xfrm>
            <a:off x="48915" y="296652"/>
            <a:ext cx="2880320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5C6D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项目介绍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5C6D7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9" name="标题 4"/>
          <p:cNvSpPr txBox="1"/>
          <p:nvPr/>
        </p:nvSpPr>
        <p:spPr>
          <a:xfrm>
            <a:off x="408955" y="872716"/>
            <a:ext cx="2304256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C6D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设计思路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5C6D7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47" name="pasted-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785" y="1916430"/>
            <a:ext cx="2733040" cy="354838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" y="1484630"/>
            <a:ext cx="10218420" cy="472059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  <p:bldLst>
      <p:bldP spid="14" grpId="0" bldLvl="0" animBg="1"/>
      <p:bldP spid="12" grpId="0" bldLvl="0" animBg="1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93" y="-27385"/>
            <a:ext cx="1224136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 35"/>
          <p:cNvSpPr/>
          <p:nvPr/>
        </p:nvSpPr>
        <p:spPr>
          <a:xfrm>
            <a:off x="-23093" y="-99256"/>
            <a:ext cx="12241360" cy="6885384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47551" y="404664"/>
            <a:ext cx="480963" cy="288032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24979" y="908720"/>
            <a:ext cx="288032" cy="288032"/>
            <a:chOff x="624979" y="908720"/>
            <a:chExt cx="288032" cy="288032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标题 4"/>
          <p:cNvSpPr txBox="1"/>
          <p:nvPr/>
        </p:nvSpPr>
        <p:spPr>
          <a:xfrm>
            <a:off x="48915" y="296652"/>
            <a:ext cx="2880320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5C6D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项目介绍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5C6D7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9" name="标题 4"/>
          <p:cNvSpPr txBox="1"/>
          <p:nvPr/>
        </p:nvSpPr>
        <p:spPr>
          <a:xfrm>
            <a:off x="408955" y="872716"/>
            <a:ext cx="2304256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C6D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设计思路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5C6D7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47" name="pasted-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785" y="1916430"/>
            <a:ext cx="2733040" cy="3548380"/>
          </a:xfrm>
          <a:prstGeom prst="rect">
            <a:avLst/>
          </a:prstGeom>
          <a:noFill/>
          <a:ln w="12700"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640" y="1268730"/>
            <a:ext cx="9497060" cy="54991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  <p:bldLst>
      <p:bldP spid="14" grpId="0" bldLvl="0" animBg="1"/>
      <p:bldP spid="12" grpId="0" bldLvl="0" animBg="1"/>
      <p:bldP spid="18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93" y="-27385"/>
            <a:ext cx="1224136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 35"/>
          <p:cNvSpPr/>
          <p:nvPr/>
        </p:nvSpPr>
        <p:spPr>
          <a:xfrm>
            <a:off x="-23093" y="-27384"/>
            <a:ext cx="12241360" cy="6885384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-47551" y="404664"/>
            <a:ext cx="480963" cy="288032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624979" y="908720"/>
            <a:ext cx="288032" cy="288032"/>
            <a:chOff x="624979" y="908720"/>
            <a:chExt cx="288032" cy="288032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>
              <a:solidFill>
                <a:srgbClr val="FC4B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标题 4"/>
          <p:cNvSpPr txBox="1"/>
          <p:nvPr/>
        </p:nvSpPr>
        <p:spPr>
          <a:xfrm>
            <a:off x="48915" y="296652"/>
            <a:ext cx="2880320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2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标题 4"/>
          <p:cNvSpPr txBox="1"/>
          <p:nvPr/>
        </p:nvSpPr>
        <p:spPr>
          <a:xfrm>
            <a:off x="408955" y="872716"/>
            <a:ext cx="2304256" cy="46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0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30" name="Text Box 14"/>
          <p:cNvSpPr txBox="1">
            <a:spLocks noChangeArrowheads="1"/>
          </p:cNvSpPr>
          <p:nvPr/>
        </p:nvSpPr>
        <p:spPr bwMode="auto">
          <a:xfrm>
            <a:off x="9132888" y="4322763"/>
            <a:ext cx="121602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2000" b="1">
                <a:solidFill>
                  <a:srgbClr val="0070C0"/>
                </a:solidFill>
                <a:ea typeface="微软雅黑" panose="020B0503020204020204" pitchFamily="34" charset="-122"/>
              </a:rPr>
              <a:t>邓珠</a:t>
            </a:r>
            <a:endParaRPr lang="zh-CN" altLang="en-US" sz="2000" b="1">
              <a:solidFill>
                <a:srgbClr val="0070C0"/>
              </a:solidFill>
              <a:ea typeface="微软雅黑" panose="020B0503020204020204" pitchFamily="34" charset="-122"/>
            </a:endParaRPr>
          </a:p>
        </p:txBody>
      </p:sp>
      <p:sp>
        <p:nvSpPr>
          <p:cNvPr id="9231" name="Text Box 15"/>
          <p:cNvSpPr txBox="1">
            <a:spLocks noChangeArrowheads="1"/>
          </p:cNvSpPr>
          <p:nvPr/>
        </p:nvSpPr>
        <p:spPr bwMode="auto">
          <a:xfrm>
            <a:off x="8814118" y="4748213"/>
            <a:ext cx="1820862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2000" b="1">
                <a:solidFill>
                  <a:srgbClr val="1E223F"/>
                </a:solidFill>
                <a:ea typeface="微软雅黑" panose="020B0503020204020204" pitchFamily="34" charset="-122"/>
              </a:rPr>
              <a:t>教师端</a:t>
            </a:r>
            <a:endParaRPr lang="zh-CN" altLang="en-US" sz="2000" b="1">
              <a:solidFill>
                <a:srgbClr val="1E223F"/>
              </a:solidFill>
              <a:ea typeface="微软雅黑" panose="020B0503020204020204" pitchFamily="34" charset="-122"/>
            </a:endParaRPr>
          </a:p>
        </p:txBody>
      </p:sp>
      <p:sp>
        <p:nvSpPr>
          <p:cNvPr id="9236" name="Text Box 20"/>
          <p:cNvSpPr txBox="1">
            <a:spLocks noChangeArrowheads="1"/>
          </p:cNvSpPr>
          <p:nvPr/>
        </p:nvSpPr>
        <p:spPr bwMode="auto">
          <a:xfrm>
            <a:off x="4287838" y="4322763"/>
            <a:ext cx="121602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2000" b="1">
                <a:solidFill>
                  <a:srgbClr val="0070C0"/>
                </a:solidFill>
                <a:ea typeface="微软雅黑" panose="020B0503020204020204" pitchFamily="34" charset="-122"/>
              </a:rPr>
              <a:t>余啸渊</a:t>
            </a:r>
            <a:endParaRPr lang="zh-CN" altLang="en-US" sz="2000" b="1">
              <a:solidFill>
                <a:srgbClr val="0070C0"/>
              </a:solidFill>
              <a:ea typeface="微软雅黑" panose="020B0503020204020204" pitchFamily="34" charset="-122"/>
            </a:endParaRPr>
          </a:p>
        </p:txBody>
      </p:sp>
      <p:sp>
        <p:nvSpPr>
          <p:cNvPr id="9237" name="Text Box 21"/>
          <p:cNvSpPr txBox="1">
            <a:spLocks noChangeArrowheads="1"/>
          </p:cNvSpPr>
          <p:nvPr/>
        </p:nvSpPr>
        <p:spPr bwMode="auto">
          <a:xfrm>
            <a:off x="3984308" y="4796473"/>
            <a:ext cx="1820862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2000" b="1">
                <a:solidFill>
                  <a:srgbClr val="1E223F"/>
                </a:solidFill>
                <a:ea typeface="微软雅黑" panose="020B0503020204020204" pitchFamily="34" charset="-122"/>
              </a:rPr>
              <a:t>校长端</a:t>
            </a:r>
            <a:endParaRPr lang="zh-CN" altLang="en-US" sz="2000" b="1">
              <a:solidFill>
                <a:srgbClr val="1E223F"/>
              </a:solidFill>
              <a:ea typeface="微软雅黑" panose="020B0503020204020204" pitchFamily="34" charset="-122"/>
            </a:endParaRPr>
          </a:p>
        </p:txBody>
      </p:sp>
      <p:sp>
        <p:nvSpPr>
          <p:cNvPr id="9242" name="Text Box 26"/>
          <p:cNvSpPr txBox="1">
            <a:spLocks noChangeArrowheads="1"/>
          </p:cNvSpPr>
          <p:nvPr/>
        </p:nvSpPr>
        <p:spPr bwMode="auto">
          <a:xfrm>
            <a:off x="6711950" y="4322763"/>
            <a:ext cx="1216025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2000" b="1">
                <a:solidFill>
                  <a:srgbClr val="0070C0"/>
                </a:solidFill>
                <a:ea typeface="微软雅黑" panose="020B0503020204020204" pitchFamily="34" charset="-122"/>
              </a:rPr>
              <a:t>吴迪安</a:t>
            </a:r>
            <a:endParaRPr lang="zh-CN" altLang="en-US" sz="2000" b="1">
              <a:solidFill>
                <a:srgbClr val="0070C0"/>
              </a:solidFill>
              <a:ea typeface="微软雅黑" panose="020B0503020204020204" pitchFamily="34" charset="-122"/>
            </a:endParaRPr>
          </a:p>
        </p:txBody>
      </p:sp>
      <p:sp>
        <p:nvSpPr>
          <p:cNvPr id="9243" name="Text Box 27"/>
          <p:cNvSpPr txBox="1">
            <a:spLocks noChangeArrowheads="1"/>
          </p:cNvSpPr>
          <p:nvPr/>
        </p:nvSpPr>
        <p:spPr bwMode="auto">
          <a:xfrm>
            <a:off x="6424295" y="4796473"/>
            <a:ext cx="1820863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2000" b="1">
                <a:solidFill>
                  <a:srgbClr val="1E223F"/>
                </a:solidFill>
                <a:ea typeface="微软雅黑" panose="020B0503020204020204" pitchFamily="34" charset="-122"/>
              </a:rPr>
              <a:t>学生端</a:t>
            </a:r>
            <a:endParaRPr lang="zh-CN" altLang="en-US" sz="2000" b="1">
              <a:solidFill>
                <a:srgbClr val="1E223F"/>
              </a:solidFill>
              <a:ea typeface="微软雅黑" panose="020B0503020204020204" pitchFamily="34" charset="-122"/>
            </a:endParaRPr>
          </a:p>
        </p:txBody>
      </p:sp>
      <p:sp>
        <p:nvSpPr>
          <p:cNvPr id="75" name="Text Box 8"/>
          <p:cNvSpPr txBox="1">
            <a:spLocks noChangeArrowheads="1"/>
          </p:cNvSpPr>
          <p:nvPr/>
        </p:nvSpPr>
        <p:spPr bwMode="auto">
          <a:xfrm>
            <a:off x="1910715" y="4322763"/>
            <a:ext cx="1216025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2000" b="1" dirty="0">
                <a:solidFill>
                  <a:srgbClr val="0070C0"/>
                </a:solidFill>
                <a:ea typeface="微软雅黑" panose="020B0503020204020204" pitchFamily="34" charset="-122"/>
              </a:rPr>
              <a:t>潘腾达</a:t>
            </a:r>
            <a:endParaRPr lang="zh-CN" altLang="en-US" sz="2000" b="1" dirty="0">
              <a:solidFill>
                <a:srgbClr val="0070C0"/>
              </a:solidFill>
              <a:ea typeface="微软雅黑" panose="020B0503020204020204" pitchFamily="34" charset="-122"/>
            </a:endParaRPr>
          </a:p>
        </p:txBody>
      </p:sp>
      <p:sp>
        <p:nvSpPr>
          <p:cNvPr id="76" name="Text Box 9"/>
          <p:cNvSpPr txBox="1">
            <a:spLocks noChangeArrowheads="1"/>
          </p:cNvSpPr>
          <p:nvPr/>
        </p:nvSpPr>
        <p:spPr bwMode="auto">
          <a:xfrm>
            <a:off x="1525905" y="4796790"/>
            <a:ext cx="198501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zh-CN" altLang="en-US" sz="2000" b="1">
                <a:solidFill>
                  <a:srgbClr val="1E223F"/>
                </a:solidFill>
                <a:ea typeface="微软雅黑" panose="020B0503020204020204" pitchFamily="34" charset="-122"/>
              </a:rPr>
              <a:t>构建编译，测试</a:t>
            </a:r>
            <a:endParaRPr lang="zh-CN" altLang="en-US" sz="2000" b="1">
              <a:solidFill>
                <a:srgbClr val="1E223F"/>
              </a:solidFill>
              <a:ea typeface="微软雅黑" panose="020B0503020204020204" pitchFamily="34" charset="-122"/>
            </a:endParaRPr>
          </a:p>
        </p:txBody>
      </p:sp>
      <p:pic>
        <p:nvPicPr>
          <p:cNvPr id="4" name="图片 3" descr="32303038313138353b32303039303630303bc9cfd1a7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65020" y="2564765"/>
            <a:ext cx="914400" cy="914400"/>
          </a:xfrm>
          <a:prstGeom prst="rect">
            <a:avLst/>
          </a:prstGeom>
        </p:spPr>
      </p:pic>
      <p:pic>
        <p:nvPicPr>
          <p:cNvPr id="5" name="图片 4" descr="32303038313138353b32303039303630303bc9cfd1a7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41190" y="2564765"/>
            <a:ext cx="914400" cy="914400"/>
          </a:xfrm>
          <a:prstGeom prst="rect">
            <a:avLst/>
          </a:prstGeom>
        </p:spPr>
      </p:pic>
      <p:pic>
        <p:nvPicPr>
          <p:cNvPr id="6" name="图片 5" descr="32303038313138353b32303039303630303bc9cfd1a7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7360" y="2564765"/>
            <a:ext cx="914400" cy="914400"/>
          </a:xfrm>
          <a:prstGeom prst="rect">
            <a:avLst/>
          </a:prstGeom>
        </p:spPr>
      </p:pic>
      <p:pic>
        <p:nvPicPr>
          <p:cNvPr id="7" name="图片 6" descr="32303038313138353b32303039303630323bc9cfd1a7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38920" y="2564765"/>
            <a:ext cx="914400" cy="9144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2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3" y="-27385"/>
            <a:ext cx="12192000" cy="688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0" y="-38179"/>
            <a:ext cx="12195174" cy="6885384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标题 4"/>
          <p:cNvSpPr txBox="1"/>
          <p:nvPr/>
        </p:nvSpPr>
        <p:spPr>
          <a:xfrm>
            <a:off x="4656792" y="3285247"/>
            <a:ext cx="2520280" cy="9486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2</a:t>
            </a:r>
            <a:endParaRPr lang="en-US" altLang="zh-CN" sz="36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标题 4"/>
          <p:cNvSpPr txBox="1"/>
          <p:nvPr/>
        </p:nvSpPr>
        <p:spPr>
          <a:xfrm>
            <a:off x="4656792" y="2421280"/>
            <a:ext cx="5040560" cy="11067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5400" b="1" dirty="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功能展示</a:t>
            </a:r>
            <a:endParaRPr lang="zh-CN" altLang="en-US" sz="5400" b="1" dirty="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-23093" y="980728"/>
            <a:ext cx="216024" cy="4896544"/>
          </a:xfrm>
          <a:prstGeom prst="rect">
            <a:avLst/>
          </a:prstGeom>
          <a:solidFill>
            <a:srgbClr val="FC4B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-887189" y="980728"/>
            <a:ext cx="216024" cy="4896544"/>
          </a:xfrm>
          <a:prstGeom prst="rect">
            <a:avLst/>
          </a:prstGeom>
          <a:solidFill>
            <a:srgbClr val="5C6D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2599676" y="2552062"/>
            <a:ext cx="1685040" cy="1685040"/>
            <a:chOff x="2569196" y="1671952"/>
            <a:chExt cx="1685040" cy="1685040"/>
          </a:xfrm>
        </p:grpSpPr>
        <p:sp>
          <p:nvSpPr>
            <p:cNvPr id="94" name="椭圆 93"/>
            <p:cNvSpPr/>
            <p:nvPr/>
          </p:nvSpPr>
          <p:spPr>
            <a:xfrm>
              <a:off x="2569196" y="1671952"/>
              <a:ext cx="1685040" cy="1685040"/>
            </a:xfrm>
            <a:prstGeom prst="ellipse">
              <a:avLst/>
            </a:prstGeom>
            <a:noFill/>
            <a:ln>
              <a:solidFill>
                <a:srgbClr val="5C6D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C4B41"/>
                </a:solidFill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2892127" y="1900606"/>
              <a:ext cx="1039178" cy="1248106"/>
              <a:chOff x="5501727" y="1556792"/>
              <a:chExt cx="1019221" cy="1224136"/>
            </a:xfrm>
            <a:solidFill>
              <a:srgbClr val="FC4B41"/>
            </a:solidFill>
          </p:grpSpPr>
          <p:sp>
            <p:nvSpPr>
              <p:cNvPr id="27" name="矩形 26"/>
              <p:cNvSpPr/>
              <p:nvPr/>
            </p:nvSpPr>
            <p:spPr>
              <a:xfrm>
                <a:off x="5617267" y="1556792"/>
                <a:ext cx="120280" cy="1224136"/>
              </a:xfrm>
              <a:prstGeom prst="rect">
                <a:avLst/>
              </a:prstGeom>
              <a:solidFill>
                <a:srgbClr val="5C6D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5501727" y="1876363"/>
                <a:ext cx="351360" cy="351360"/>
              </a:xfrm>
              <a:prstGeom prst="ellipse">
                <a:avLst/>
              </a:prstGeom>
              <a:solidFill>
                <a:srgbClr val="5C6D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5933775" y="1556792"/>
                <a:ext cx="120280" cy="1224136"/>
              </a:xfrm>
              <a:prstGeom prst="rect">
                <a:avLst/>
              </a:prstGeom>
              <a:solidFill>
                <a:srgbClr val="5C6D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5818235" y="2141536"/>
                <a:ext cx="351360" cy="351360"/>
              </a:xfrm>
              <a:prstGeom prst="ellipse">
                <a:avLst/>
              </a:prstGeom>
              <a:solidFill>
                <a:srgbClr val="5C6D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6285135" y="1556792"/>
                <a:ext cx="120280" cy="1224136"/>
              </a:xfrm>
              <a:prstGeom prst="rect">
                <a:avLst/>
              </a:prstGeom>
              <a:solidFill>
                <a:srgbClr val="5C6D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6169588" y="1700809"/>
                <a:ext cx="351360" cy="351360"/>
              </a:xfrm>
              <a:prstGeom prst="ellipse">
                <a:avLst/>
              </a:prstGeom>
              <a:solidFill>
                <a:srgbClr val="5C6D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" name="燕尾形 11"/>
          <p:cNvSpPr>
            <a:spLocks noChangeArrowheads="1"/>
          </p:cNvSpPr>
          <p:nvPr/>
        </p:nvSpPr>
        <p:spPr bwMode="auto">
          <a:xfrm>
            <a:off x="9050168" y="2997473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5" name="燕尾形 11"/>
          <p:cNvSpPr>
            <a:spLocks noChangeArrowheads="1"/>
          </p:cNvSpPr>
          <p:nvPr/>
        </p:nvSpPr>
        <p:spPr bwMode="auto">
          <a:xfrm>
            <a:off x="9266192" y="2997473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" name="燕尾形 11"/>
          <p:cNvSpPr>
            <a:spLocks noChangeArrowheads="1"/>
          </p:cNvSpPr>
          <p:nvPr/>
        </p:nvSpPr>
        <p:spPr bwMode="auto">
          <a:xfrm>
            <a:off x="9266827" y="2998743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7" name="燕尾形 11"/>
          <p:cNvSpPr>
            <a:spLocks noChangeArrowheads="1"/>
          </p:cNvSpPr>
          <p:nvPr/>
        </p:nvSpPr>
        <p:spPr bwMode="auto">
          <a:xfrm>
            <a:off x="9050168" y="299810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" name="燕尾形 11"/>
          <p:cNvSpPr>
            <a:spLocks noChangeArrowheads="1"/>
          </p:cNvSpPr>
          <p:nvPr/>
        </p:nvSpPr>
        <p:spPr bwMode="auto">
          <a:xfrm>
            <a:off x="9266827" y="2999378"/>
            <a:ext cx="432048" cy="864542"/>
          </a:xfrm>
          <a:prstGeom prst="chevron">
            <a:avLst>
              <a:gd name="adj" fmla="val 71727"/>
            </a:avLst>
          </a:prstGeom>
          <a:solidFill>
            <a:srgbClr val="5C6D7D">
              <a:alpha val="78824"/>
            </a:srgbClr>
          </a:solidFill>
          <a:ln>
            <a:noFill/>
          </a:ln>
        </p:spPr>
        <p:txBody>
          <a:bodyPr/>
          <a:lstStyle/>
          <a:p>
            <a:endParaRPr lang="zh-CN" altLang="zh-CN"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666 3.48128E-6 L 1.05906 3.48128E-6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49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110" grpId="0" animBg="1"/>
      <p:bldP spid="3" grpId="0" bldLvl="0" animBg="1"/>
      <p:bldP spid="5" grpId="0" bldLvl="0" animBg="1"/>
      <p:bldP spid="6" grpId="0" bldLvl="0" animBg="1"/>
      <p:bldP spid="7" grpId="0" bldLvl="0" animBg="1"/>
      <p:bldP spid="8" grpId="0" bldLvl="0" animBg="1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5588,&quot;width&quot;:4304}"/>
</p:tagLst>
</file>

<file path=ppt/tags/tag2.xml><?xml version="1.0" encoding="utf-8"?>
<p:tagLst xmlns:p="http://schemas.openxmlformats.org/presentationml/2006/main">
  <p:tag name="KSO_WM_UNIT_PLACING_PICTURE_USER_VIEWPORT" val="{&quot;height&quot;:10616.327559055118,&quot;width&quot;:10120.31968503937}"/>
</p:tagLst>
</file>

<file path=ppt/tags/tag3.xml><?xml version="1.0" encoding="utf-8"?>
<p:tagLst xmlns:p="http://schemas.openxmlformats.org/presentationml/2006/main">
  <p:tag name="COMMONDATA" val="eyJoZGlkIjoiZjVhNGJiMWVmZTg4ZjFhYWZhYWFiMzBkODkwYWRkZmU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586</Words>
  <Application>WPS 演示</Application>
  <PresentationFormat>自定义</PresentationFormat>
  <Paragraphs>122</Paragraphs>
  <Slides>14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Arial</vt:lpstr>
      <vt:lpstr>宋体</vt:lpstr>
      <vt:lpstr>Wingdings</vt:lpstr>
      <vt:lpstr>Calibri</vt:lpstr>
      <vt:lpstr>Impact MT Std</vt:lpstr>
      <vt:lpstr>微软雅黑</vt:lpstr>
      <vt:lpstr>Calibri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25897</cp:lastModifiedBy>
  <cp:revision>65</cp:revision>
  <dcterms:created xsi:type="dcterms:W3CDTF">2015-08-06T11:38:00Z</dcterms:created>
  <dcterms:modified xsi:type="dcterms:W3CDTF">2022-08-02T07:51:01Z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EFEF57689A9E4BFCBB065CB725B3F576</vt:lpwstr>
  </property>
  <property fmtid="{D5CDD505-2E9C-101B-9397-08002B2CF9AE}" pid="3" name="KSOProductBuildVer">
    <vt:lpwstr>2052-11.1.0.11875</vt:lpwstr>
  </property>
</Properties>
</file>

<file path=docProps/thumbnail.jpeg>
</file>